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9068C-35EB-6B42-9F5F-325AADF5FF0A}" type="datetimeFigureOut">
              <a:rPr lang="en-US" smtClean="0"/>
              <a:t>2/20/11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D1D41-E68C-3441-8E3F-30BEC153C0D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enog_logo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57200" y="5730875"/>
            <a:ext cx="3048000" cy="990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Middle East Network Operators Group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www.menog.net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Middle Eastern region</a:t>
            </a:r>
          </a:p>
          <a:p>
            <a:pPr lvl="1"/>
            <a:r>
              <a:rPr lang="en-US" dirty="0" smtClean="0"/>
              <a:t>Turkey to Iran, the Gulf states</a:t>
            </a:r>
          </a:p>
          <a:p>
            <a:pPr lvl="1"/>
            <a:r>
              <a:rPr lang="en-US" dirty="0" smtClean="0"/>
              <a:t>Good participation from Northern Africa Countries</a:t>
            </a:r>
          </a:p>
          <a:p>
            <a:r>
              <a:rPr lang="en-US" dirty="0" smtClean="0"/>
              <a:t>Meetings are twice a year</a:t>
            </a:r>
          </a:p>
          <a:p>
            <a:pPr lvl="1"/>
            <a:r>
              <a:rPr lang="en-US" dirty="0" smtClean="0"/>
              <a:t>Not on a fixed schedule, trying to work out between other meetings</a:t>
            </a:r>
          </a:p>
          <a:p>
            <a:r>
              <a:rPr lang="en-US" dirty="0" smtClean="0"/>
              <a:t>Increasing in participants and also involved in other activities like IPv6 </a:t>
            </a:r>
            <a:r>
              <a:rPr lang="en-US" dirty="0" err="1" smtClean="0"/>
              <a:t>Roadshow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MENOG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RIPE NCC Regional Meetings</a:t>
            </a:r>
          </a:p>
          <a:p>
            <a:pPr lvl="1"/>
            <a:r>
              <a:rPr lang="en-US" dirty="0" smtClean="0"/>
              <a:t>Hosted in Dubai, Qatar and Bahrain</a:t>
            </a:r>
          </a:p>
          <a:p>
            <a:r>
              <a:rPr lang="en-US" dirty="0" smtClean="0"/>
              <a:t>RIPE NCC regional Meeting Bahrain was the instigator</a:t>
            </a:r>
          </a:p>
          <a:p>
            <a:pPr lvl="1"/>
            <a:r>
              <a:rPr lang="en-US" dirty="0" smtClean="0"/>
              <a:t>14-15 November 2006, Bahrain</a:t>
            </a:r>
          </a:p>
          <a:p>
            <a:pPr lvl="1"/>
            <a:r>
              <a:rPr lang="en-US" dirty="0" smtClean="0"/>
              <a:t>Agreement to start hosting </a:t>
            </a:r>
            <a:r>
              <a:rPr lang="en-US" dirty="0" err="1" smtClean="0"/>
              <a:t>MENOGs</a:t>
            </a:r>
            <a:r>
              <a:rPr lang="en-US" dirty="0" smtClean="0"/>
              <a:t> in the region</a:t>
            </a:r>
          </a:p>
          <a:p>
            <a:pPr lvl="1"/>
            <a:r>
              <a:rPr lang="en-US" dirty="0" smtClean="0"/>
              <a:t>The Regional Meetings will continue to be part of MENOG</a:t>
            </a:r>
          </a:p>
          <a:p>
            <a:pPr lvl="1"/>
            <a:r>
              <a:rPr lang="en-US" dirty="0" smtClean="0"/>
              <a:t>Strong support from the RIPE NCC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40176"/>
          </a:xfrm>
        </p:spPr>
        <p:txBody>
          <a:bodyPr>
            <a:normAutofit/>
          </a:bodyPr>
          <a:lstStyle/>
          <a:p>
            <a:r>
              <a:rPr lang="en-US" dirty="0" smtClean="0"/>
              <a:t>MENOG 1 : 2-5 April 2007, Bahrain</a:t>
            </a:r>
          </a:p>
          <a:p>
            <a:r>
              <a:rPr lang="en-US" dirty="0" smtClean="0"/>
              <a:t>MENOG 2: 19 – 21 Nov 2007, Doha, Qatar</a:t>
            </a:r>
          </a:p>
          <a:p>
            <a:r>
              <a:rPr lang="en-US" dirty="0" smtClean="0"/>
              <a:t>MENOG 3: 15 - 17 April 2008, Kuwait</a:t>
            </a:r>
          </a:p>
          <a:p>
            <a:r>
              <a:rPr lang="en-US" b="1" dirty="0" smtClean="0"/>
              <a:t>RIPE Dubai : 26-30 October, Dubai, UAE</a:t>
            </a:r>
          </a:p>
          <a:p>
            <a:r>
              <a:rPr lang="en-US" dirty="0" smtClean="0"/>
              <a:t>MENOG 4: 5-9 April 2009, Bahrain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MENOGs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MENOG 5: 25-29 October 2009, Beirut, Lebanon</a:t>
            </a:r>
          </a:p>
          <a:p>
            <a:pPr lvl="1"/>
            <a:r>
              <a:rPr lang="en-US" dirty="0" smtClean="0"/>
              <a:t>Started to do hands-on workshops</a:t>
            </a:r>
          </a:p>
          <a:p>
            <a:pPr lvl="2"/>
            <a:r>
              <a:rPr lang="en-US" dirty="0" smtClean="0"/>
              <a:t>IPv6 and Security</a:t>
            </a:r>
          </a:p>
          <a:p>
            <a:pPr lvl="2"/>
            <a:r>
              <a:rPr lang="en-US" dirty="0" smtClean="0"/>
              <a:t>180 Attendees from 29 countries</a:t>
            </a:r>
          </a:p>
          <a:p>
            <a:r>
              <a:rPr lang="en-US" dirty="0" smtClean="0"/>
              <a:t>MENOG 6 : 10</a:t>
            </a:r>
            <a:r>
              <a:rPr lang="en-US" baseline="30000" dirty="0" smtClean="0"/>
              <a:t> –</a:t>
            </a:r>
            <a:r>
              <a:rPr lang="en-US" dirty="0" smtClean="0"/>
              <a:t> 14 April 2010, Riyadh, Saudi Arabia</a:t>
            </a:r>
          </a:p>
          <a:p>
            <a:pPr lvl="1"/>
            <a:r>
              <a:rPr lang="en-US" dirty="0" smtClean="0"/>
              <a:t>Two workshops again</a:t>
            </a:r>
          </a:p>
          <a:p>
            <a:pPr lvl="1"/>
            <a:r>
              <a:rPr lang="en-US" dirty="0" smtClean="0"/>
              <a:t>140 Attendees from 19 countries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MENOG 7: 21</a:t>
            </a:r>
            <a:r>
              <a:rPr lang="en-US" baseline="30000" dirty="0" smtClean="0"/>
              <a:t> –</a:t>
            </a:r>
            <a:r>
              <a:rPr lang="en-US" dirty="0" smtClean="0"/>
              <a:t> 29 October 2010, Istanbul , Turkey</a:t>
            </a:r>
          </a:p>
          <a:p>
            <a:pPr lvl="1"/>
            <a:r>
              <a:rPr lang="en-US" dirty="0" smtClean="0"/>
              <a:t>In Europe ? But very strong local interest to host. </a:t>
            </a:r>
          </a:p>
          <a:p>
            <a:pPr lvl="1"/>
            <a:r>
              <a:rPr lang="en-US" dirty="0" smtClean="0"/>
              <a:t>Initiated the TRNOG during the MENOG. </a:t>
            </a:r>
          </a:p>
          <a:p>
            <a:r>
              <a:rPr lang="en-US" dirty="0" smtClean="0"/>
              <a:t>MENOG 8: 15-23 May, 2011, Damascus, Syria</a:t>
            </a:r>
          </a:p>
          <a:p>
            <a:pPr lvl="1"/>
            <a:r>
              <a:rPr lang="en-US" dirty="0" smtClean="0"/>
              <a:t>Current situation in ME being monitored</a:t>
            </a:r>
          </a:p>
          <a:p>
            <a:pPr lvl="1"/>
            <a:r>
              <a:rPr lang="en-US" dirty="0" smtClean="0"/>
              <a:t>May have to move meeting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</a:t>
            </a:r>
            <a:r>
              <a:rPr lang="en-US" dirty="0" err="1" smtClean="0"/>
              <a:t>roadshow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Collaboration with the RIPE NCC to do a series of IPv6 workshops in the region</a:t>
            </a:r>
          </a:p>
          <a:p>
            <a:pPr lvl="1"/>
            <a:r>
              <a:rPr lang="en-US" dirty="0" smtClean="0"/>
              <a:t>The instructors are from the MENOG pool</a:t>
            </a:r>
          </a:p>
          <a:p>
            <a:pPr lvl="1"/>
            <a:r>
              <a:rPr lang="en-US" dirty="0" smtClean="0"/>
              <a:t>It’ll help to promote MENOG events and also IPv6</a:t>
            </a:r>
          </a:p>
          <a:p>
            <a:pPr lvl="1"/>
            <a:r>
              <a:rPr lang="en-US" dirty="0" smtClean="0"/>
              <a:t>Planning stages 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RIPE NCC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secretariat is currently hosted by the RIPE NCC</a:t>
            </a:r>
          </a:p>
          <a:p>
            <a:pPr lvl="1"/>
            <a:r>
              <a:rPr lang="en-US" dirty="0" smtClean="0"/>
              <a:t>Postal address in Saudi Arabia</a:t>
            </a:r>
          </a:p>
          <a:p>
            <a:pPr lvl="1"/>
            <a:r>
              <a:rPr lang="en-US" dirty="0" smtClean="0"/>
              <a:t>Easier operationally</a:t>
            </a:r>
          </a:p>
          <a:p>
            <a:r>
              <a:rPr lang="en-US" dirty="0" smtClean="0"/>
              <a:t>MENOG also serves as the RIPE NCC regional meeting</a:t>
            </a:r>
          </a:p>
          <a:p>
            <a:r>
              <a:rPr lang="en-US" dirty="0" smtClean="0"/>
              <a:t>Strong support from the RIPE Board for this activity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Co-ordination Team</a:t>
            </a:r>
          </a:p>
          <a:p>
            <a:pPr lvl="2"/>
            <a:r>
              <a:rPr lang="en-US" dirty="0" smtClean="0"/>
              <a:t>Osama </a:t>
            </a:r>
            <a:r>
              <a:rPr lang="en-US" dirty="0" err="1" smtClean="0"/>
              <a:t>Dosary</a:t>
            </a:r>
            <a:r>
              <a:rPr lang="en-US" dirty="0" smtClean="0"/>
              <a:t> (Chair)</a:t>
            </a:r>
          </a:p>
          <a:p>
            <a:pPr lvl="2"/>
            <a:r>
              <a:rPr lang="en-US" dirty="0" smtClean="0"/>
              <a:t>Sandra </a:t>
            </a:r>
            <a:r>
              <a:rPr lang="en-US" dirty="0" err="1" smtClean="0"/>
              <a:t>Gijzen</a:t>
            </a:r>
            <a:r>
              <a:rPr lang="en-US" dirty="0" smtClean="0"/>
              <a:t>  </a:t>
            </a:r>
          </a:p>
          <a:p>
            <a:pPr lvl="2"/>
            <a:r>
              <a:rPr lang="en-US" dirty="0" smtClean="0"/>
              <a:t>Kais Al-</a:t>
            </a:r>
            <a:r>
              <a:rPr lang="en-US" dirty="0" err="1" smtClean="0"/>
              <a:t>Essa</a:t>
            </a:r>
            <a:endParaRPr lang="en-US" dirty="0" smtClean="0"/>
          </a:p>
          <a:p>
            <a:pPr lvl="2"/>
            <a:r>
              <a:rPr lang="en-US" dirty="0" smtClean="0"/>
              <a:t>Sultan Al-</a:t>
            </a:r>
            <a:r>
              <a:rPr lang="en-US" dirty="0" err="1"/>
              <a:t>S</a:t>
            </a:r>
            <a:r>
              <a:rPr lang="en-US" dirty="0" err="1" smtClean="0"/>
              <a:t>hamsi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Paul </a:t>
            </a:r>
            <a:r>
              <a:rPr lang="en-US" dirty="0" err="1" smtClean="0"/>
              <a:t>Rendek</a:t>
            </a:r>
            <a:r>
              <a:rPr lang="en-US" dirty="0" smtClean="0"/>
              <a:t>, </a:t>
            </a:r>
          </a:p>
          <a:p>
            <a:pPr lvl="2"/>
            <a:r>
              <a:rPr lang="en-US" dirty="0" smtClean="0"/>
              <a:t>Philip Smith</a:t>
            </a:r>
          </a:p>
          <a:p>
            <a:pPr lvl="2"/>
            <a:r>
              <a:rPr lang="en-US" dirty="0" smtClean="0"/>
              <a:t>Gaurab Raj Upadhaya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Call for Program committee before every meeting</a:t>
            </a:r>
          </a:p>
          <a:p>
            <a:pPr lvl="1"/>
            <a:r>
              <a:rPr lang="en-US" dirty="0" smtClean="0"/>
              <a:t>Currently the call for MENOG 8 is in progress</a:t>
            </a:r>
          </a:p>
          <a:p>
            <a:r>
              <a:rPr lang="en-US" dirty="0" smtClean="0"/>
              <a:t>Call for Papers done on the mailing list </a:t>
            </a:r>
          </a:p>
          <a:p>
            <a:pPr lvl="1"/>
            <a:r>
              <a:rPr lang="en-US" dirty="0" smtClean="0"/>
              <a:t>Currently the call for MENOG 8 is in progress</a:t>
            </a:r>
          </a:p>
          <a:p>
            <a:r>
              <a:rPr lang="en-US" dirty="0" smtClean="0"/>
              <a:t>Conference calls and discussion on mailing list and use of online evaluation system.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413</Words>
  <Application>Microsoft Macintosh PowerPoint</Application>
  <PresentationFormat>On-screen Show (4:3)</PresentationFormat>
  <Paragraphs>65</Paragraphs>
  <Slides>11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Middle East Network Operators Group</vt:lpstr>
      <vt:lpstr>MENOG</vt:lpstr>
      <vt:lpstr>Before MENOG</vt:lpstr>
      <vt:lpstr>MENOGs</vt:lpstr>
      <vt:lpstr>MENOGs </vt:lpstr>
      <vt:lpstr>MENOGs</vt:lpstr>
      <vt:lpstr>IPv6 roadshow</vt:lpstr>
      <vt:lpstr>RIPE NCC support</vt:lpstr>
      <vt:lpstr>Structure</vt:lpstr>
      <vt:lpstr>Program</vt:lpstr>
      <vt:lpstr>Questions</vt:lpstr>
    </vt:vector>
  </TitlesOfParts>
  <Company>Limelight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Middle Eastern Network Operators Group</dc:title>
  <dc:creator>Gaurab Raj Upadhaya</dc:creator>
  <cp:lastModifiedBy>Gaurab Raj Upadhaya</cp:lastModifiedBy>
  <cp:revision>2</cp:revision>
  <dcterms:created xsi:type="dcterms:W3CDTF">2011-02-20T02:33:05Z</dcterms:created>
  <dcterms:modified xsi:type="dcterms:W3CDTF">2011-02-20T03:27:20Z</dcterms:modified>
</cp:coreProperties>
</file>