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1"/>
  </p:notesMasterIdLst>
  <p:sldIdLst>
    <p:sldId id="269" r:id="rId5"/>
    <p:sldId id="256" r:id="rId6"/>
    <p:sldId id="282" r:id="rId7"/>
    <p:sldId id="283" r:id="rId8"/>
    <p:sldId id="278" r:id="rId9"/>
    <p:sldId id="279" r:id="rId10"/>
    <p:sldId id="284" r:id="rId11"/>
    <p:sldId id="290" r:id="rId12"/>
    <p:sldId id="291" r:id="rId13"/>
    <p:sldId id="293" r:id="rId14"/>
    <p:sldId id="285" r:id="rId15"/>
    <p:sldId id="280" r:id="rId16"/>
    <p:sldId id="281" r:id="rId17"/>
    <p:sldId id="287" r:id="rId18"/>
    <p:sldId id="292" r:id="rId19"/>
    <p:sldId id="268" r:id="rId2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25985B-0206-F745-B9F3-537C6534BE37}" v="60" dt="2020-02-14T08:06:23.75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FE6"/>
          </a:solidFill>
        </a:fill>
      </a:tcStyle>
    </a:wholeTbl>
    <a:band2H>
      <a:tcTxStyle/>
      <a:tcStyle>
        <a:tcBdr/>
        <a:fill>
          <a:solidFill>
            <a:srgbClr val="E6E8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CACE"/>
          </a:solidFill>
        </a:fill>
      </a:tcStyle>
    </a:wholeTbl>
    <a:band2H>
      <a:tcTxStyle/>
      <a:tcStyle>
        <a:tcBdr/>
        <a:fill>
          <a:solidFill>
            <a:srgbClr val="E9E6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DCA"/>
          </a:solidFill>
        </a:fill>
      </a:tcStyle>
    </a:wholeTbl>
    <a:band2H>
      <a:tcTxStyle/>
      <a:tcStyle>
        <a:tcBdr/>
        <a:fill>
          <a:solidFill>
            <a:srgbClr val="FFF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5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2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Wei" userId="e8fa3a59-f2c6-4eb1-9f3d-8fe13d3f943f" providerId="ADAL" clId="{1525985B-0206-F745-B9F3-537C6534BE37}"/>
    <pc:docChg chg="undo custSel addSld delSld modSld sldOrd">
      <pc:chgData name="Jessica Wei" userId="e8fa3a59-f2c6-4eb1-9f3d-8fe13d3f943f" providerId="ADAL" clId="{1525985B-0206-F745-B9F3-537C6534BE37}" dt="2020-02-14T08:06:46.413" v="755" actId="1038"/>
      <pc:docMkLst>
        <pc:docMk/>
      </pc:docMkLst>
      <pc:sldChg chg="modSp">
        <pc:chgData name="Jessica Wei" userId="e8fa3a59-f2c6-4eb1-9f3d-8fe13d3f943f" providerId="ADAL" clId="{1525985B-0206-F745-B9F3-537C6534BE37}" dt="2020-02-14T06:35:53.149" v="22" actId="20577"/>
        <pc:sldMkLst>
          <pc:docMk/>
          <pc:sldMk cId="0" sldId="256"/>
        </pc:sldMkLst>
        <pc:spChg chg="mod">
          <ac:chgData name="Jessica Wei" userId="e8fa3a59-f2c6-4eb1-9f3d-8fe13d3f943f" providerId="ADAL" clId="{1525985B-0206-F745-B9F3-537C6534BE37}" dt="2020-02-14T06:35:14.426" v="2"/>
          <ac:spMkLst>
            <pc:docMk/>
            <pc:sldMk cId="0" sldId="256"/>
            <ac:spMk id="151" creationId="{00000000-0000-0000-0000-000000000000}"/>
          </ac:spMkLst>
        </pc:spChg>
        <pc:spChg chg="mod">
          <ac:chgData name="Jessica Wei" userId="e8fa3a59-f2c6-4eb1-9f3d-8fe13d3f943f" providerId="ADAL" clId="{1525985B-0206-F745-B9F3-537C6534BE37}" dt="2020-02-14T06:35:53.149" v="22" actId="20577"/>
          <ac:spMkLst>
            <pc:docMk/>
            <pc:sldMk cId="0" sldId="256"/>
            <ac:spMk id="152" creationId="{00000000-0000-0000-0000-000000000000}"/>
          </ac:spMkLst>
        </pc:spChg>
      </pc:sldChg>
      <pc:sldChg chg="del">
        <pc:chgData name="Jessica Wei" userId="e8fa3a59-f2c6-4eb1-9f3d-8fe13d3f943f" providerId="ADAL" clId="{1525985B-0206-F745-B9F3-537C6534BE37}" dt="2020-02-14T06:36:05.081" v="23" actId="2696"/>
        <pc:sldMkLst>
          <pc:docMk/>
          <pc:sldMk cId="0" sldId="257"/>
        </pc:sldMkLst>
      </pc:sldChg>
      <pc:sldChg chg="add del">
        <pc:chgData name="Jessica Wei" userId="e8fa3a59-f2c6-4eb1-9f3d-8fe13d3f943f" providerId="ADAL" clId="{1525985B-0206-F745-B9F3-537C6534BE37}" dt="2020-02-14T06:36:21.425" v="65" actId="2696"/>
        <pc:sldMkLst>
          <pc:docMk/>
          <pc:sldMk cId="0" sldId="259"/>
        </pc:sldMkLst>
      </pc:sldChg>
      <pc:sldChg chg="add del">
        <pc:chgData name="Jessica Wei" userId="e8fa3a59-f2c6-4eb1-9f3d-8fe13d3f943f" providerId="ADAL" clId="{1525985B-0206-F745-B9F3-537C6534BE37}" dt="2020-02-14T06:36:21.439" v="66" actId="2696"/>
        <pc:sldMkLst>
          <pc:docMk/>
          <pc:sldMk cId="0" sldId="260"/>
        </pc:sldMkLst>
      </pc:sldChg>
      <pc:sldChg chg="add del">
        <pc:chgData name="Jessica Wei" userId="e8fa3a59-f2c6-4eb1-9f3d-8fe13d3f943f" providerId="ADAL" clId="{1525985B-0206-F745-B9F3-537C6534BE37}" dt="2020-02-14T06:36:21.452" v="67" actId="2696"/>
        <pc:sldMkLst>
          <pc:docMk/>
          <pc:sldMk cId="0" sldId="261"/>
        </pc:sldMkLst>
      </pc:sldChg>
      <pc:sldChg chg="add del">
        <pc:chgData name="Jessica Wei" userId="e8fa3a59-f2c6-4eb1-9f3d-8fe13d3f943f" providerId="ADAL" clId="{1525985B-0206-F745-B9F3-537C6534BE37}" dt="2020-02-14T06:36:21.462" v="68" actId="2696"/>
        <pc:sldMkLst>
          <pc:docMk/>
          <pc:sldMk cId="0" sldId="262"/>
        </pc:sldMkLst>
      </pc:sldChg>
      <pc:sldChg chg="add del">
        <pc:chgData name="Jessica Wei" userId="e8fa3a59-f2c6-4eb1-9f3d-8fe13d3f943f" providerId="ADAL" clId="{1525985B-0206-F745-B9F3-537C6534BE37}" dt="2020-02-14T06:36:21.473" v="69" actId="2696"/>
        <pc:sldMkLst>
          <pc:docMk/>
          <pc:sldMk cId="0" sldId="263"/>
        </pc:sldMkLst>
      </pc:sldChg>
      <pc:sldChg chg="add del">
        <pc:chgData name="Jessica Wei" userId="e8fa3a59-f2c6-4eb1-9f3d-8fe13d3f943f" providerId="ADAL" clId="{1525985B-0206-F745-B9F3-537C6534BE37}" dt="2020-02-14T06:36:21.492" v="70" actId="2696"/>
        <pc:sldMkLst>
          <pc:docMk/>
          <pc:sldMk cId="0" sldId="264"/>
        </pc:sldMkLst>
      </pc:sldChg>
      <pc:sldChg chg="add del">
        <pc:chgData name="Jessica Wei" userId="e8fa3a59-f2c6-4eb1-9f3d-8fe13d3f943f" providerId="ADAL" clId="{1525985B-0206-F745-B9F3-537C6534BE37}" dt="2020-02-14T06:36:21.504" v="71" actId="2696"/>
        <pc:sldMkLst>
          <pc:docMk/>
          <pc:sldMk cId="0" sldId="265"/>
        </pc:sldMkLst>
      </pc:sldChg>
      <pc:sldChg chg="add del">
        <pc:chgData name="Jessica Wei" userId="e8fa3a59-f2c6-4eb1-9f3d-8fe13d3f943f" providerId="ADAL" clId="{1525985B-0206-F745-B9F3-537C6534BE37}" dt="2020-02-14T06:36:21.518" v="72" actId="2696"/>
        <pc:sldMkLst>
          <pc:docMk/>
          <pc:sldMk cId="0" sldId="266"/>
        </pc:sldMkLst>
      </pc:sldChg>
      <pc:sldChg chg="add del">
        <pc:chgData name="Jessica Wei" userId="e8fa3a59-f2c6-4eb1-9f3d-8fe13d3f943f" providerId="ADAL" clId="{1525985B-0206-F745-B9F3-537C6534BE37}" dt="2020-02-14T06:36:21.528" v="74" actId="2696"/>
        <pc:sldMkLst>
          <pc:docMk/>
          <pc:sldMk cId="0" sldId="267"/>
        </pc:sldMkLst>
      </pc:sldChg>
      <pc:sldChg chg="del ord">
        <pc:chgData name="Jessica Wei" userId="e8fa3a59-f2c6-4eb1-9f3d-8fe13d3f943f" providerId="ADAL" clId="{1525985B-0206-F745-B9F3-537C6534BE37}" dt="2020-02-14T06:36:35.851" v="77" actId="2696"/>
        <pc:sldMkLst>
          <pc:docMk/>
          <pc:sldMk cId="0" sldId="268"/>
        </pc:sldMkLst>
      </pc:sldChg>
      <pc:sldChg chg="add">
        <pc:chgData name="Jessica Wei" userId="e8fa3a59-f2c6-4eb1-9f3d-8fe13d3f943f" providerId="ADAL" clId="{1525985B-0206-F745-B9F3-537C6534BE37}" dt="2020-02-14T06:36:48.764" v="78"/>
        <pc:sldMkLst>
          <pc:docMk/>
          <pc:sldMk cId="2439129230" sldId="268"/>
        </pc:sldMkLst>
      </pc:sldChg>
      <pc:sldChg chg="add del">
        <pc:chgData name="Jessica Wei" userId="e8fa3a59-f2c6-4eb1-9f3d-8fe13d3f943f" providerId="ADAL" clId="{1525985B-0206-F745-B9F3-537C6534BE37}" dt="2020-02-14T06:36:21.340" v="58" actId="2696"/>
        <pc:sldMkLst>
          <pc:docMk/>
          <pc:sldMk cId="3980326672" sldId="270"/>
        </pc:sldMkLst>
      </pc:sldChg>
      <pc:sldChg chg="add del">
        <pc:chgData name="Jessica Wei" userId="e8fa3a59-f2c6-4eb1-9f3d-8fe13d3f943f" providerId="ADAL" clId="{1525985B-0206-F745-B9F3-537C6534BE37}" dt="2020-02-14T06:36:21.354" v="59" actId="2696"/>
        <pc:sldMkLst>
          <pc:docMk/>
          <pc:sldMk cId="3653023465" sldId="271"/>
        </pc:sldMkLst>
      </pc:sldChg>
      <pc:sldChg chg="add del">
        <pc:chgData name="Jessica Wei" userId="e8fa3a59-f2c6-4eb1-9f3d-8fe13d3f943f" providerId="ADAL" clId="{1525985B-0206-F745-B9F3-537C6534BE37}" dt="2020-02-14T06:36:21.373" v="61" actId="2696"/>
        <pc:sldMkLst>
          <pc:docMk/>
          <pc:sldMk cId="3759647696" sldId="272"/>
        </pc:sldMkLst>
      </pc:sldChg>
      <pc:sldChg chg="add del">
        <pc:chgData name="Jessica Wei" userId="e8fa3a59-f2c6-4eb1-9f3d-8fe13d3f943f" providerId="ADAL" clId="{1525985B-0206-F745-B9F3-537C6534BE37}" dt="2020-02-14T06:36:21.365" v="60" actId="2696"/>
        <pc:sldMkLst>
          <pc:docMk/>
          <pc:sldMk cId="1822578739" sldId="273"/>
        </pc:sldMkLst>
      </pc:sldChg>
      <pc:sldChg chg="add del">
        <pc:chgData name="Jessica Wei" userId="e8fa3a59-f2c6-4eb1-9f3d-8fe13d3f943f" providerId="ADAL" clId="{1525985B-0206-F745-B9F3-537C6534BE37}" dt="2020-02-14T06:36:21.384" v="62" actId="2696"/>
        <pc:sldMkLst>
          <pc:docMk/>
          <pc:sldMk cId="505834018" sldId="274"/>
        </pc:sldMkLst>
      </pc:sldChg>
      <pc:sldChg chg="add del">
        <pc:chgData name="Jessica Wei" userId="e8fa3a59-f2c6-4eb1-9f3d-8fe13d3f943f" providerId="ADAL" clId="{1525985B-0206-F745-B9F3-537C6534BE37}" dt="2020-02-14T06:36:21.400" v="63" actId="2696"/>
        <pc:sldMkLst>
          <pc:docMk/>
          <pc:sldMk cId="949707678" sldId="275"/>
        </pc:sldMkLst>
      </pc:sldChg>
      <pc:sldChg chg="add del">
        <pc:chgData name="Jessica Wei" userId="e8fa3a59-f2c6-4eb1-9f3d-8fe13d3f943f" providerId="ADAL" clId="{1525985B-0206-F745-B9F3-537C6534BE37}" dt="2020-02-14T06:36:21.413" v="64" actId="2696"/>
        <pc:sldMkLst>
          <pc:docMk/>
          <pc:sldMk cId="630663488" sldId="276"/>
        </pc:sldMkLst>
      </pc:sldChg>
      <pc:sldChg chg="add del modTransition">
        <pc:chgData name="Jessica Wei" userId="e8fa3a59-f2c6-4eb1-9f3d-8fe13d3f943f" providerId="ADAL" clId="{1525985B-0206-F745-B9F3-537C6534BE37}" dt="2020-02-14T06:36:33.856" v="76" actId="2696"/>
        <pc:sldMkLst>
          <pc:docMk/>
          <pc:sldMk cId="3276341492" sldId="277"/>
        </pc:sldMkLst>
      </pc:sldChg>
      <pc:sldChg chg="addSp delSp modSp add modTransition">
        <pc:chgData name="Jessica Wei" userId="e8fa3a59-f2c6-4eb1-9f3d-8fe13d3f943f" providerId="ADAL" clId="{1525985B-0206-F745-B9F3-537C6534BE37}" dt="2020-02-14T08:04:57.346" v="722" actId="1076"/>
        <pc:sldMkLst>
          <pc:docMk/>
          <pc:sldMk cId="2634606662" sldId="278"/>
        </pc:sldMkLst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2634606662" sldId="278"/>
            <ac:spMk id="4" creationId="{DC6DAC34-A204-5F41-A8A3-227F559B4914}"/>
          </ac:spMkLst>
        </pc:spChg>
        <pc:picChg chg="del">
          <ac:chgData name="Jessica Wei" userId="e8fa3a59-f2c6-4eb1-9f3d-8fe13d3f943f" providerId="ADAL" clId="{1525985B-0206-F745-B9F3-537C6534BE37}" dt="2020-02-14T08:04:48.998" v="719" actId="478"/>
          <ac:picMkLst>
            <pc:docMk/>
            <pc:sldMk cId="2634606662" sldId="278"/>
            <ac:picMk id="3" creationId="{7BBB38CB-5959-BF4F-8DEB-FC4362C6FFE6}"/>
          </ac:picMkLst>
        </pc:picChg>
        <pc:picChg chg="add mod">
          <ac:chgData name="Jessica Wei" userId="e8fa3a59-f2c6-4eb1-9f3d-8fe13d3f943f" providerId="ADAL" clId="{1525985B-0206-F745-B9F3-537C6534BE37}" dt="2020-02-14T08:04:57.346" v="722" actId="1076"/>
          <ac:picMkLst>
            <pc:docMk/>
            <pc:sldMk cId="2634606662" sldId="278"/>
            <ac:picMk id="5" creationId="{CE4AB4BA-F647-044A-9711-7200E93025C6}"/>
          </ac:picMkLst>
        </pc:picChg>
      </pc:sldChg>
      <pc:sldChg chg="modSp add modTransition">
        <pc:chgData name="Jessica Wei" userId="e8fa3a59-f2c6-4eb1-9f3d-8fe13d3f943f" providerId="ADAL" clId="{1525985B-0206-F745-B9F3-537C6534BE37}" dt="2020-02-14T06:34:08.460" v="0"/>
        <pc:sldMkLst>
          <pc:docMk/>
          <pc:sldMk cId="494181060" sldId="279"/>
        </pc:sldMkLst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494181060" sldId="279"/>
            <ac:spMk id="4" creationId="{E9C28DB0-4C4A-AC49-A10F-0D2BFA727206}"/>
          </ac:spMkLst>
        </pc:spChg>
      </pc:sldChg>
      <pc:sldChg chg="addSp delSp modSp add mod modTransition">
        <pc:chgData name="Jessica Wei" userId="e8fa3a59-f2c6-4eb1-9f3d-8fe13d3f943f" providerId="ADAL" clId="{1525985B-0206-F745-B9F3-537C6534BE37}" dt="2020-02-14T08:06:28.204" v="746" actId="20577"/>
        <pc:sldMkLst>
          <pc:docMk/>
          <pc:sldMk cId="1643670195" sldId="280"/>
        </pc:sldMkLst>
        <pc:spChg chg="mod">
          <ac:chgData name="Jessica Wei" userId="e8fa3a59-f2c6-4eb1-9f3d-8fe13d3f943f" providerId="ADAL" clId="{1525985B-0206-F745-B9F3-537C6534BE37}" dt="2020-02-14T08:06:28.204" v="746" actId="20577"/>
          <ac:spMkLst>
            <pc:docMk/>
            <pc:sldMk cId="1643670195" sldId="280"/>
            <ac:spMk id="2" creationId="{E3E415A6-6887-3E44-8B8C-68342EA0CC27}"/>
          </ac:spMkLst>
        </pc:spChg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1643670195" sldId="280"/>
            <ac:spMk id="4" creationId="{53C8572C-0259-EB4C-B46F-18EAD26AA784}"/>
          </ac:spMkLst>
        </pc:spChg>
        <pc:graphicFrameChg chg="add">
          <ac:chgData name="Jessica Wei" userId="e8fa3a59-f2c6-4eb1-9f3d-8fe13d3f943f" providerId="ADAL" clId="{1525985B-0206-F745-B9F3-537C6534BE37}" dt="2020-02-14T07:39:46.020" v="384"/>
          <ac:graphicFrameMkLst>
            <pc:docMk/>
            <pc:sldMk cId="1643670195" sldId="280"/>
            <ac:graphicFrameMk id="14" creationId="{A1B83CCC-4CF1-BE4E-AE87-3B45D61DE8BF}"/>
          </ac:graphicFrameMkLst>
        </pc:graphicFrameChg>
        <pc:picChg chg="del">
          <ac:chgData name="Jessica Wei" userId="e8fa3a59-f2c6-4eb1-9f3d-8fe13d3f943f" providerId="ADAL" clId="{1525985B-0206-F745-B9F3-537C6534BE37}" dt="2020-02-14T07:21:58.229" v="331" actId="478"/>
          <ac:picMkLst>
            <pc:docMk/>
            <pc:sldMk cId="1643670195" sldId="280"/>
            <ac:picMk id="11" creationId="{7B0E600D-786A-3D43-B5A6-8237A4ACFD7B}"/>
          </ac:picMkLst>
        </pc:picChg>
        <pc:picChg chg="add del mod">
          <ac:chgData name="Jessica Wei" userId="e8fa3a59-f2c6-4eb1-9f3d-8fe13d3f943f" providerId="ADAL" clId="{1525985B-0206-F745-B9F3-537C6534BE37}" dt="2020-02-14T07:39:45.509" v="382" actId="478"/>
          <ac:picMkLst>
            <pc:docMk/>
            <pc:sldMk cId="1643670195" sldId="280"/>
            <ac:picMk id="13" creationId="{CA02BFC6-011C-894B-92CB-64DC65DBF5A4}"/>
          </ac:picMkLst>
        </pc:picChg>
        <pc:picChg chg="add mod modCrop">
          <ac:chgData name="Jessica Wei" userId="e8fa3a59-f2c6-4eb1-9f3d-8fe13d3f943f" providerId="ADAL" clId="{1525985B-0206-F745-B9F3-537C6534BE37}" dt="2020-02-14T07:42:27.939" v="449" actId="1076"/>
          <ac:picMkLst>
            <pc:docMk/>
            <pc:sldMk cId="1643670195" sldId="280"/>
            <ac:picMk id="16" creationId="{19CDD0C6-7749-1A40-A209-D275319AD5BF}"/>
          </ac:picMkLst>
        </pc:picChg>
      </pc:sldChg>
      <pc:sldChg chg="modSp add modTransition">
        <pc:chgData name="Jessica Wei" userId="e8fa3a59-f2c6-4eb1-9f3d-8fe13d3f943f" providerId="ADAL" clId="{1525985B-0206-F745-B9F3-537C6534BE37}" dt="2020-02-14T06:34:08.460" v="0"/>
        <pc:sldMkLst>
          <pc:docMk/>
          <pc:sldMk cId="3190408679" sldId="281"/>
        </pc:sldMkLst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3190408679" sldId="281"/>
            <ac:spMk id="4" creationId="{7DEBA797-6AA3-5B41-A9DE-5B39BF33362B}"/>
          </ac:spMkLst>
        </pc:spChg>
      </pc:sldChg>
      <pc:sldChg chg="modSp add modTransition">
        <pc:chgData name="Jessica Wei" userId="e8fa3a59-f2c6-4eb1-9f3d-8fe13d3f943f" providerId="ADAL" clId="{1525985B-0206-F745-B9F3-537C6534BE37}" dt="2020-02-14T06:52:43.268" v="271" actId="1035"/>
        <pc:sldMkLst>
          <pc:docMk/>
          <pc:sldMk cId="1084817923" sldId="282"/>
        </pc:sldMkLst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1084817923" sldId="282"/>
            <ac:spMk id="4" creationId="{C30912F6-0A5A-7443-9C5F-B07ADA97F394}"/>
          </ac:spMkLst>
        </pc:spChg>
        <pc:spChg chg="mod">
          <ac:chgData name="Jessica Wei" userId="e8fa3a59-f2c6-4eb1-9f3d-8fe13d3f943f" providerId="ADAL" clId="{1525985B-0206-F745-B9F3-537C6534BE37}" dt="2020-02-14T06:52:43.268" v="271" actId="1035"/>
          <ac:spMkLst>
            <pc:docMk/>
            <pc:sldMk cId="1084817923" sldId="282"/>
            <ac:spMk id="36" creationId="{599E8455-FDEC-AC4D-82E7-DB30C7EAEE2C}"/>
          </ac:spMkLst>
        </pc:spChg>
        <pc:spChg chg="mod">
          <ac:chgData name="Jessica Wei" userId="e8fa3a59-f2c6-4eb1-9f3d-8fe13d3f943f" providerId="ADAL" clId="{1525985B-0206-F745-B9F3-537C6534BE37}" dt="2020-02-14T06:52:43.268" v="271" actId="1035"/>
          <ac:spMkLst>
            <pc:docMk/>
            <pc:sldMk cId="1084817923" sldId="282"/>
            <ac:spMk id="37" creationId="{9CB04F21-80E1-F545-8D86-E56A05D23ED2}"/>
          </ac:spMkLst>
        </pc:spChg>
        <pc:spChg chg="mod">
          <ac:chgData name="Jessica Wei" userId="e8fa3a59-f2c6-4eb1-9f3d-8fe13d3f943f" providerId="ADAL" clId="{1525985B-0206-F745-B9F3-537C6534BE37}" dt="2020-02-14T06:52:43.268" v="271" actId="1035"/>
          <ac:spMkLst>
            <pc:docMk/>
            <pc:sldMk cId="1084817923" sldId="282"/>
            <ac:spMk id="38" creationId="{FC252AFC-0DF3-5C45-A97A-4CCB58EA1991}"/>
          </ac:spMkLst>
        </pc:spChg>
      </pc:sldChg>
      <pc:sldChg chg="addSp delSp modSp add modTransition">
        <pc:chgData name="Jessica Wei" userId="e8fa3a59-f2c6-4eb1-9f3d-8fe13d3f943f" providerId="ADAL" clId="{1525985B-0206-F745-B9F3-537C6534BE37}" dt="2020-02-14T08:03:17.992" v="718" actId="1038"/>
        <pc:sldMkLst>
          <pc:docMk/>
          <pc:sldMk cId="1839080083" sldId="283"/>
        </pc:sldMkLst>
        <pc:picChg chg="add del mod">
          <ac:chgData name="Jessica Wei" userId="e8fa3a59-f2c6-4eb1-9f3d-8fe13d3f943f" providerId="ADAL" clId="{1525985B-0206-F745-B9F3-537C6534BE37}" dt="2020-02-14T07:59:16.069" v="664" actId="478"/>
          <ac:picMkLst>
            <pc:docMk/>
            <pc:sldMk cId="1839080083" sldId="283"/>
            <ac:picMk id="2" creationId="{1D139096-1A68-0B41-9942-7B73454256C7}"/>
          </ac:picMkLst>
        </pc:picChg>
        <pc:picChg chg="add del mod">
          <ac:chgData name="Jessica Wei" userId="e8fa3a59-f2c6-4eb1-9f3d-8fe13d3f943f" providerId="ADAL" clId="{1525985B-0206-F745-B9F3-537C6534BE37}" dt="2020-02-14T08:00:34.174" v="678" actId="478"/>
          <ac:picMkLst>
            <pc:docMk/>
            <pc:sldMk cId="1839080083" sldId="283"/>
            <ac:picMk id="3" creationId="{D9FBBDE3-E54E-084E-8565-9FD1DA25CA23}"/>
          </ac:picMkLst>
        </pc:picChg>
        <pc:picChg chg="add del mod">
          <ac:chgData name="Jessica Wei" userId="e8fa3a59-f2c6-4eb1-9f3d-8fe13d3f943f" providerId="ADAL" clId="{1525985B-0206-F745-B9F3-537C6534BE37}" dt="2020-02-14T08:00:27.197" v="677" actId="478"/>
          <ac:picMkLst>
            <pc:docMk/>
            <pc:sldMk cId="1839080083" sldId="283"/>
            <ac:picMk id="4" creationId="{8B7BBF3B-2A56-C04A-9447-DA4ACF2F7A5F}"/>
          </ac:picMkLst>
        </pc:picChg>
        <pc:picChg chg="del">
          <ac:chgData name="Jessica Wei" userId="e8fa3a59-f2c6-4eb1-9f3d-8fe13d3f943f" providerId="ADAL" clId="{1525985B-0206-F745-B9F3-537C6534BE37}" dt="2020-02-14T07:59:53.568" v="670" actId="478"/>
          <ac:picMkLst>
            <pc:docMk/>
            <pc:sldMk cId="1839080083" sldId="283"/>
            <ac:picMk id="6" creationId="{D7A82357-5894-1A43-ACFE-236772F2BCA6}"/>
          </ac:picMkLst>
        </pc:picChg>
        <pc:picChg chg="del">
          <ac:chgData name="Jessica Wei" userId="e8fa3a59-f2c6-4eb1-9f3d-8fe13d3f943f" providerId="ADAL" clId="{1525985B-0206-F745-B9F3-537C6534BE37}" dt="2020-02-14T07:59:54.895" v="671" actId="478"/>
          <ac:picMkLst>
            <pc:docMk/>
            <pc:sldMk cId="1839080083" sldId="283"/>
            <ac:picMk id="7" creationId="{8B10F6E9-AF06-204E-928A-1A2E8F35833F}"/>
          </ac:picMkLst>
        </pc:picChg>
        <pc:picChg chg="del">
          <ac:chgData name="Jessica Wei" userId="e8fa3a59-f2c6-4eb1-9f3d-8fe13d3f943f" providerId="ADAL" clId="{1525985B-0206-F745-B9F3-537C6534BE37}" dt="2020-02-14T07:59:55.712" v="672" actId="478"/>
          <ac:picMkLst>
            <pc:docMk/>
            <pc:sldMk cId="1839080083" sldId="283"/>
            <ac:picMk id="8" creationId="{11202562-CF20-2642-BD7E-817141A39158}"/>
          </ac:picMkLst>
        </pc:picChg>
        <pc:picChg chg="add mod modCrop">
          <ac:chgData name="Jessica Wei" userId="e8fa3a59-f2c6-4eb1-9f3d-8fe13d3f943f" providerId="ADAL" clId="{1525985B-0206-F745-B9F3-537C6534BE37}" dt="2020-02-14T08:03:17.992" v="718" actId="1038"/>
          <ac:picMkLst>
            <pc:docMk/>
            <pc:sldMk cId="1839080083" sldId="283"/>
            <ac:picMk id="11" creationId="{B52AEF7C-DA16-BE41-BF03-49482E37D70D}"/>
          </ac:picMkLst>
        </pc:picChg>
        <pc:picChg chg="add mod modCrop">
          <ac:chgData name="Jessica Wei" userId="e8fa3a59-f2c6-4eb1-9f3d-8fe13d3f943f" providerId="ADAL" clId="{1525985B-0206-F745-B9F3-537C6534BE37}" dt="2020-02-14T08:03:17.992" v="718" actId="1038"/>
          <ac:picMkLst>
            <pc:docMk/>
            <pc:sldMk cId="1839080083" sldId="283"/>
            <ac:picMk id="12" creationId="{0D501CD3-C4B1-3749-8EAF-5AB6EDD54D66}"/>
          </ac:picMkLst>
        </pc:picChg>
        <pc:picChg chg="del">
          <ac:chgData name="Jessica Wei" userId="e8fa3a59-f2c6-4eb1-9f3d-8fe13d3f943f" providerId="ADAL" clId="{1525985B-0206-F745-B9F3-537C6534BE37}" dt="2020-02-14T07:58:46.908" v="659" actId="478"/>
          <ac:picMkLst>
            <pc:docMk/>
            <pc:sldMk cId="1839080083" sldId="283"/>
            <ac:picMk id="22" creationId="{53090E41-D1A9-4048-82ED-25E845310786}"/>
          </ac:picMkLst>
        </pc:picChg>
      </pc:sldChg>
      <pc:sldChg chg="modSp add modTransition">
        <pc:chgData name="Jessica Wei" userId="e8fa3a59-f2c6-4eb1-9f3d-8fe13d3f943f" providerId="ADAL" clId="{1525985B-0206-F745-B9F3-537C6534BE37}" dt="2020-02-14T06:46:12.771" v="235" actId="1076"/>
        <pc:sldMkLst>
          <pc:docMk/>
          <pc:sldMk cId="1440291905" sldId="284"/>
        </pc:sldMkLst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1440291905" sldId="284"/>
            <ac:spMk id="4" creationId="{DC6DAC34-A204-5F41-A8A3-227F559B4914}"/>
          </ac:spMkLst>
        </pc:spChg>
        <pc:picChg chg="mod">
          <ac:chgData name="Jessica Wei" userId="e8fa3a59-f2c6-4eb1-9f3d-8fe13d3f943f" providerId="ADAL" clId="{1525985B-0206-F745-B9F3-537C6534BE37}" dt="2020-02-14T06:46:12.771" v="235" actId="1076"/>
          <ac:picMkLst>
            <pc:docMk/>
            <pc:sldMk cId="1440291905" sldId="284"/>
            <ac:picMk id="7" creationId="{97B47463-9C19-8744-B87C-A9D574231797}"/>
          </ac:picMkLst>
        </pc:picChg>
      </pc:sldChg>
      <pc:sldChg chg="addSp delSp modSp add mod modTransition">
        <pc:chgData name="Jessica Wei" userId="e8fa3a59-f2c6-4eb1-9f3d-8fe13d3f943f" providerId="ADAL" clId="{1525985B-0206-F745-B9F3-537C6534BE37}" dt="2020-02-14T08:05:40.905" v="723" actId="20577"/>
        <pc:sldMkLst>
          <pc:docMk/>
          <pc:sldMk cId="2832383338" sldId="285"/>
        </pc:sldMkLst>
        <pc:spChg chg="mod">
          <ac:chgData name="Jessica Wei" userId="e8fa3a59-f2c6-4eb1-9f3d-8fe13d3f943f" providerId="ADAL" clId="{1525985B-0206-F745-B9F3-537C6534BE37}" dt="2020-02-14T08:05:40.905" v="723" actId="20577"/>
          <ac:spMkLst>
            <pc:docMk/>
            <pc:sldMk cId="2832383338" sldId="285"/>
            <ac:spMk id="2" creationId="{D81EF660-BE66-DE4E-9645-C5E2B7AE80B2}"/>
          </ac:spMkLst>
        </pc:spChg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2832383338" sldId="285"/>
            <ac:spMk id="4" creationId="{9685FC9C-EFFA-F348-8158-4F58A6B9D1FF}"/>
          </ac:spMkLst>
        </pc:spChg>
        <pc:graphicFrameChg chg="add mod">
          <ac:chgData name="Jessica Wei" userId="e8fa3a59-f2c6-4eb1-9f3d-8fe13d3f943f" providerId="ADAL" clId="{1525985B-0206-F745-B9F3-537C6534BE37}" dt="2020-02-14T07:38:42.166" v="364" actId="2085"/>
          <ac:graphicFrameMkLst>
            <pc:docMk/>
            <pc:sldMk cId="2832383338" sldId="285"/>
            <ac:graphicFrameMk id="5" creationId="{A1B83CCC-4CF1-BE4E-AE87-3B45D61DE8BF}"/>
          </ac:graphicFrameMkLst>
        </pc:graphicFrameChg>
        <pc:picChg chg="del mod">
          <ac:chgData name="Jessica Wei" userId="e8fa3a59-f2c6-4eb1-9f3d-8fe13d3f943f" providerId="ADAL" clId="{1525985B-0206-F745-B9F3-537C6534BE37}" dt="2020-02-14T07:34:08.516" v="341" actId="478"/>
          <ac:picMkLst>
            <pc:docMk/>
            <pc:sldMk cId="2832383338" sldId="285"/>
            <ac:picMk id="6" creationId="{9D804781-5628-044D-99E1-48E138ABCA5B}"/>
          </ac:picMkLst>
        </pc:picChg>
      </pc:sldChg>
      <pc:sldChg chg="modSp add del modTransition">
        <pc:chgData name="Jessica Wei" userId="e8fa3a59-f2c6-4eb1-9f3d-8fe13d3f943f" providerId="ADAL" clId="{1525985B-0206-F745-B9F3-537C6534BE37}" dt="2020-02-14T07:55:34.990" v="658" actId="2696"/>
        <pc:sldMkLst>
          <pc:docMk/>
          <pc:sldMk cId="3541553278" sldId="286"/>
        </pc:sldMkLst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3541553278" sldId="286"/>
            <ac:spMk id="4" creationId="{F4F38B10-540C-E645-91C5-DE7809B5502F}"/>
          </ac:spMkLst>
        </pc:spChg>
      </pc:sldChg>
      <pc:sldChg chg="addSp delSp modSp add ord modTransition">
        <pc:chgData name="Jessica Wei" userId="e8fa3a59-f2c6-4eb1-9f3d-8fe13d3f943f" providerId="ADAL" clId="{1525985B-0206-F745-B9F3-537C6534BE37}" dt="2020-02-14T08:06:46.413" v="755" actId="1038"/>
        <pc:sldMkLst>
          <pc:docMk/>
          <pc:sldMk cId="2656869547" sldId="287"/>
        </pc:sldMkLst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2656869547" sldId="287"/>
            <ac:spMk id="4" creationId="{A08BBE51-6E03-7644-9509-F9679393C875}"/>
          </ac:spMkLst>
        </pc:spChg>
        <pc:spChg chg="mod">
          <ac:chgData name="Jessica Wei" userId="e8fa3a59-f2c6-4eb1-9f3d-8fe13d3f943f" providerId="ADAL" clId="{1525985B-0206-F745-B9F3-537C6534BE37}" dt="2020-02-14T06:39:04.691" v="96" actId="404"/>
          <ac:spMkLst>
            <pc:docMk/>
            <pc:sldMk cId="2656869547" sldId="287"/>
            <ac:spMk id="7" creationId="{84321160-3BBF-2E43-8BDD-174D536978F8}"/>
          </ac:spMkLst>
        </pc:spChg>
        <pc:spChg chg="mod">
          <ac:chgData name="Jessica Wei" userId="e8fa3a59-f2c6-4eb1-9f3d-8fe13d3f943f" providerId="ADAL" clId="{1525985B-0206-F745-B9F3-537C6534BE37}" dt="2020-02-14T07:54:52.189" v="657" actId="20577"/>
          <ac:spMkLst>
            <pc:docMk/>
            <pc:sldMk cId="2656869547" sldId="287"/>
            <ac:spMk id="8" creationId="{DBF05EEE-54B0-8A42-A99F-B1765C4ED796}"/>
          </ac:spMkLst>
        </pc:spChg>
        <pc:picChg chg="add del mod">
          <ac:chgData name="Jessica Wei" userId="e8fa3a59-f2c6-4eb1-9f3d-8fe13d3f943f" providerId="ADAL" clId="{1525985B-0206-F745-B9F3-537C6534BE37}" dt="2020-02-14T06:42:58.005" v="219"/>
          <ac:picMkLst>
            <pc:docMk/>
            <pc:sldMk cId="2656869547" sldId="287"/>
            <ac:picMk id="3" creationId="{1A104999-6D30-1D42-ADF6-9253EB0B726E}"/>
          </ac:picMkLst>
        </pc:picChg>
        <pc:picChg chg="del">
          <ac:chgData name="Jessica Wei" userId="e8fa3a59-f2c6-4eb1-9f3d-8fe13d3f943f" providerId="ADAL" clId="{1525985B-0206-F745-B9F3-537C6534BE37}" dt="2020-02-14T06:40:01.528" v="98" actId="478"/>
          <ac:picMkLst>
            <pc:docMk/>
            <pc:sldMk cId="2656869547" sldId="287"/>
            <ac:picMk id="6" creationId="{99280BA1-D02A-1844-9957-62C91C365D71}"/>
          </ac:picMkLst>
        </pc:picChg>
        <pc:picChg chg="del">
          <ac:chgData name="Jessica Wei" userId="e8fa3a59-f2c6-4eb1-9f3d-8fe13d3f943f" providerId="ADAL" clId="{1525985B-0206-F745-B9F3-537C6534BE37}" dt="2020-02-14T06:39:54.087" v="97" actId="478"/>
          <ac:picMkLst>
            <pc:docMk/>
            <pc:sldMk cId="2656869547" sldId="287"/>
            <ac:picMk id="10" creationId="{0BE216B3-F762-4949-B998-4322E84F3D12}"/>
          </ac:picMkLst>
        </pc:picChg>
        <pc:picChg chg="add del mod">
          <ac:chgData name="Jessica Wei" userId="e8fa3a59-f2c6-4eb1-9f3d-8fe13d3f943f" providerId="ADAL" clId="{1525985B-0206-F745-B9F3-537C6534BE37}" dt="2020-02-14T06:50:03.768" v="252" actId="478"/>
          <ac:picMkLst>
            <pc:docMk/>
            <pc:sldMk cId="2656869547" sldId="287"/>
            <ac:picMk id="11" creationId="{26174FAB-2995-DA4A-9234-890A91C20CE2}"/>
          </ac:picMkLst>
        </pc:picChg>
        <pc:picChg chg="add mod">
          <ac:chgData name="Jessica Wei" userId="e8fa3a59-f2c6-4eb1-9f3d-8fe13d3f943f" providerId="ADAL" clId="{1525985B-0206-F745-B9F3-537C6534BE37}" dt="2020-02-14T08:06:46.413" v="755" actId="1038"/>
          <ac:picMkLst>
            <pc:docMk/>
            <pc:sldMk cId="2656869547" sldId="287"/>
            <ac:picMk id="12" creationId="{4EA942C1-2775-6F4C-AAE4-BA16A0BC3786}"/>
          </ac:picMkLst>
        </pc:picChg>
        <pc:picChg chg="add del mod">
          <ac:chgData name="Jessica Wei" userId="e8fa3a59-f2c6-4eb1-9f3d-8fe13d3f943f" providerId="ADAL" clId="{1525985B-0206-F745-B9F3-537C6534BE37}" dt="2020-02-14T07:16:23.196" v="321" actId="478"/>
          <ac:picMkLst>
            <pc:docMk/>
            <pc:sldMk cId="2656869547" sldId="287"/>
            <ac:picMk id="14" creationId="{0825C01D-7906-954D-8729-72FD290D8E25}"/>
          </ac:picMkLst>
        </pc:picChg>
        <pc:picChg chg="add mod">
          <ac:chgData name="Jessica Wei" userId="e8fa3a59-f2c6-4eb1-9f3d-8fe13d3f943f" providerId="ADAL" clId="{1525985B-0206-F745-B9F3-537C6534BE37}" dt="2020-02-14T07:18:11.961" v="330" actId="1076"/>
          <ac:picMkLst>
            <pc:docMk/>
            <pc:sldMk cId="2656869547" sldId="287"/>
            <ac:picMk id="16" creationId="{2229DB5E-D4A1-5646-993A-C478C99AD86B}"/>
          </ac:picMkLst>
        </pc:picChg>
      </pc:sldChg>
      <pc:sldChg chg="addSp delSp modSp add">
        <pc:chgData name="Jessica Wei" userId="e8fa3a59-f2c6-4eb1-9f3d-8fe13d3f943f" providerId="ADAL" clId="{1525985B-0206-F745-B9F3-537C6534BE37}" dt="2020-02-14T07:53:43.350" v="618" actId="1076"/>
        <pc:sldMkLst>
          <pc:docMk/>
          <pc:sldMk cId="711706798" sldId="290"/>
        </pc:sldMkLst>
        <pc:spChg chg="mod">
          <ac:chgData name="Jessica Wei" userId="e8fa3a59-f2c6-4eb1-9f3d-8fe13d3f943f" providerId="ADAL" clId="{1525985B-0206-F745-B9F3-537C6534BE37}" dt="2020-02-14T07:46:17.707" v="547" actId="20577"/>
          <ac:spMkLst>
            <pc:docMk/>
            <pc:sldMk cId="711706798" sldId="290"/>
            <ac:spMk id="2" creationId="{94E91D1F-4E5A-2844-A240-F0533D9DB6BE}"/>
          </ac:spMkLst>
        </pc:spChg>
        <pc:spChg chg="add del mod">
          <ac:chgData name="Jessica Wei" userId="e8fa3a59-f2c6-4eb1-9f3d-8fe13d3f943f" providerId="ADAL" clId="{1525985B-0206-F745-B9F3-537C6534BE37}" dt="2020-02-14T07:45:03.130" v="518" actId="478"/>
          <ac:spMkLst>
            <pc:docMk/>
            <pc:sldMk cId="711706798" sldId="290"/>
            <ac:spMk id="3" creationId="{EC50E412-3738-9547-9F40-C50487F07724}"/>
          </ac:spMkLst>
        </pc:spChg>
        <pc:spChg chg="del">
          <ac:chgData name="Jessica Wei" userId="e8fa3a59-f2c6-4eb1-9f3d-8fe13d3f943f" providerId="ADAL" clId="{1525985B-0206-F745-B9F3-537C6534BE37}" dt="2020-02-14T07:44:55.950" v="497" actId="478"/>
          <ac:spMkLst>
            <pc:docMk/>
            <pc:sldMk cId="711706798" sldId="290"/>
            <ac:spMk id="12" creationId="{C9EAD17A-611B-BC46-88AA-C15E3D378AF4}"/>
          </ac:spMkLst>
        </pc:spChg>
        <pc:picChg chg="mod">
          <ac:chgData name="Jessica Wei" userId="e8fa3a59-f2c6-4eb1-9f3d-8fe13d3f943f" providerId="ADAL" clId="{1525985B-0206-F745-B9F3-537C6534BE37}" dt="2020-02-14T07:53:32.650" v="616" actId="14100"/>
          <ac:picMkLst>
            <pc:docMk/>
            <pc:sldMk cId="711706798" sldId="290"/>
            <ac:picMk id="8" creationId="{10CCE0B3-1287-B04F-936C-432891744474}"/>
          </ac:picMkLst>
        </pc:picChg>
        <pc:picChg chg="mod">
          <ac:chgData name="Jessica Wei" userId="e8fa3a59-f2c6-4eb1-9f3d-8fe13d3f943f" providerId="ADAL" clId="{1525985B-0206-F745-B9F3-537C6534BE37}" dt="2020-02-14T07:53:43.350" v="618" actId="1076"/>
          <ac:picMkLst>
            <pc:docMk/>
            <pc:sldMk cId="711706798" sldId="290"/>
            <ac:picMk id="11" creationId="{DE4DCCDB-DA79-2C4E-911A-4652DE57A74D}"/>
          </ac:picMkLst>
        </pc:picChg>
      </pc:sldChg>
      <pc:sldChg chg="delSp modSp add del modTransition">
        <pc:chgData name="Jessica Wei" userId="e8fa3a59-f2c6-4eb1-9f3d-8fe13d3f943f" providerId="ADAL" clId="{1525985B-0206-F745-B9F3-537C6534BE37}" dt="2020-02-14T07:43:29.199" v="453" actId="2696"/>
        <pc:sldMkLst>
          <pc:docMk/>
          <pc:sldMk cId="816129630" sldId="290"/>
        </pc:sldMkLst>
        <pc:spChg chg="mod">
          <ac:chgData name="Jessica Wei" userId="e8fa3a59-f2c6-4eb1-9f3d-8fe13d3f943f" providerId="ADAL" clId="{1525985B-0206-F745-B9F3-537C6534BE37}" dt="2020-02-14T07:43:21.034" v="452" actId="20577"/>
          <ac:spMkLst>
            <pc:docMk/>
            <pc:sldMk cId="816129630" sldId="290"/>
            <ac:spMk id="2" creationId="{94E91D1F-4E5A-2844-A240-F0533D9DB6BE}"/>
          </ac:spMkLst>
        </pc:spChg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816129630" sldId="290"/>
            <ac:spMk id="4" creationId="{A078A101-EFDD-234A-AAED-9C17207C9196}"/>
          </ac:spMkLst>
        </pc:spChg>
        <pc:spChg chg="mod">
          <ac:chgData name="Jessica Wei" userId="e8fa3a59-f2c6-4eb1-9f3d-8fe13d3f943f" providerId="ADAL" clId="{1525985B-0206-F745-B9F3-537C6534BE37}" dt="2020-02-14T06:44:38.744" v="233" actId="1076"/>
          <ac:spMkLst>
            <pc:docMk/>
            <pc:sldMk cId="816129630" sldId="290"/>
            <ac:spMk id="12" creationId="{C9EAD17A-611B-BC46-88AA-C15E3D378AF4}"/>
          </ac:spMkLst>
        </pc:spChg>
        <pc:picChg chg="del">
          <ac:chgData name="Jessica Wei" userId="e8fa3a59-f2c6-4eb1-9f3d-8fe13d3f943f" providerId="ADAL" clId="{1525985B-0206-F745-B9F3-537C6534BE37}" dt="2020-02-14T07:43:19.399" v="451" actId="478"/>
          <ac:picMkLst>
            <pc:docMk/>
            <pc:sldMk cId="816129630" sldId="290"/>
            <ac:picMk id="9" creationId="{0B9331A1-A53F-B04E-B84D-A4280FBAB2F9}"/>
          </ac:picMkLst>
        </pc:picChg>
      </pc:sldChg>
      <pc:sldChg chg="addSp delSp modSp add">
        <pc:chgData name="Jessica Wei" userId="e8fa3a59-f2c6-4eb1-9f3d-8fe13d3f943f" providerId="ADAL" clId="{1525985B-0206-F745-B9F3-537C6534BE37}" dt="2020-02-14T07:48:24.181" v="568" actId="478"/>
        <pc:sldMkLst>
          <pc:docMk/>
          <pc:sldMk cId="311938763" sldId="291"/>
        </pc:sldMkLst>
        <pc:spChg chg="del mod">
          <ac:chgData name="Jessica Wei" userId="e8fa3a59-f2c6-4eb1-9f3d-8fe13d3f943f" providerId="ADAL" clId="{1525985B-0206-F745-B9F3-537C6534BE37}" dt="2020-02-14T07:48:19.222" v="567" actId="478"/>
          <ac:spMkLst>
            <pc:docMk/>
            <pc:sldMk cId="311938763" sldId="291"/>
            <ac:spMk id="2" creationId="{FCBD3587-FD4D-BD4F-A890-371D29305998}"/>
          </ac:spMkLst>
        </pc:spChg>
        <pc:spChg chg="mod">
          <ac:chgData name="Jessica Wei" userId="e8fa3a59-f2c6-4eb1-9f3d-8fe13d3f943f" providerId="ADAL" clId="{1525985B-0206-F745-B9F3-537C6534BE37}" dt="2020-02-14T07:48:00.859" v="563"/>
          <ac:spMkLst>
            <pc:docMk/>
            <pc:sldMk cId="311938763" sldId="291"/>
            <ac:spMk id="3" creationId="{86FFDD0C-77BF-914D-B2F3-F37CD0129D4F}"/>
          </ac:spMkLst>
        </pc:spChg>
        <pc:spChg chg="add mod">
          <ac:chgData name="Jessica Wei" userId="e8fa3a59-f2c6-4eb1-9f3d-8fe13d3f943f" providerId="ADAL" clId="{1525985B-0206-F745-B9F3-537C6534BE37}" dt="2020-02-14T07:48:15.862" v="566"/>
          <ac:spMkLst>
            <pc:docMk/>
            <pc:sldMk cId="311938763" sldId="291"/>
            <ac:spMk id="8" creationId="{649D8117-81BF-354E-8FDB-67D27DB32AA3}"/>
          </ac:spMkLst>
        </pc:spChg>
        <pc:spChg chg="add del mod">
          <ac:chgData name="Jessica Wei" userId="e8fa3a59-f2c6-4eb1-9f3d-8fe13d3f943f" providerId="ADAL" clId="{1525985B-0206-F745-B9F3-537C6534BE37}" dt="2020-02-14T07:48:24.181" v="568" actId="478"/>
          <ac:spMkLst>
            <pc:docMk/>
            <pc:sldMk cId="311938763" sldId="291"/>
            <ac:spMk id="9" creationId="{93F0DA71-4062-2D40-A27B-78075519EE21}"/>
          </ac:spMkLst>
        </pc:spChg>
      </pc:sldChg>
      <pc:sldChg chg="addSp delSp modSp add del modTransition">
        <pc:chgData name="Jessica Wei" userId="e8fa3a59-f2c6-4eb1-9f3d-8fe13d3f943f" providerId="ADAL" clId="{1525985B-0206-F745-B9F3-537C6534BE37}" dt="2020-02-14T07:47:27.081" v="550" actId="2696"/>
        <pc:sldMkLst>
          <pc:docMk/>
          <pc:sldMk cId="2848221588" sldId="291"/>
        </pc:sldMkLst>
        <pc:spChg chg="mod">
          <ac:chgData name="Jessica Wei" userId="e8fa3a59-f2c6-4eb1-9f3d-8fe13d3f943f" providerId="ADAL" clId="{1525985B-0206-F745-B9F3-537C6534BE37}" dt="2020-02-14T07:47:17.008" v="548" actId="20577"/>
          <ac:spMkLst>
            <pc:docMk/>
            <pc:sldMk cId="2848221588" sldId="291"/>
            <ac:spMk id="2" creationId="{FCBD3587-FD4D-BD4F-A890-371D29305998}"/>
          </ac:spMkLst>
        </pc:spChg>
        <pc:spChg chg="mod">
          <ac:chgData name="Jessica Wei" userId="e8fa3a59-f2c6-4eb1-9f3d-8fe13d3f943f" providerId="ADAL" clId="{1525985B-0206-F745-B9F3-537C6534BE37}" dt="2020-02-14T07:01:22.721" v="303" actId="20577"/>
          <ac:spMkLst>
            <pc:docMk/>
            <pc:sldMk cId="2848221588" sldId="291"/>
            <ac:spMk id="3" creationId="{86FFDD0C-77BF-914D-B2F3-F37CD0129D4F}"/>
          </ac:spMkLst>
        </pc:spChg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2848221588" sldId="291"/>
            <ac:spMk id="4" creationId="{0A26A43D-CD02-064B-97C8-5AE7B96EF6F9}"/>
          </ac:spMkLst>
        </pc:spChg>
        <pc:picChg chg="del">
          <ac:chgData name="Jessica Wei" userId="e8fa3a59-f2c6-4eb1-9f3d-8fe13d3f943f" providerId="ADAL" clId="{1525985B-0206-F745-B9F3-537C6534BE37}" dt="2020-02-14T07:05:02.938" v="307" actId="478"/>
          <ac:picMkLst>
            <pc:docMk/>
            <pc:sldMk cId="2848221588" sldId="291"/>
            <ac:picMk id="6" creationId="{22393382-B396-7D48-8256-AC0E6F3E0945}"/>
          </ac:picMkLst>
        </pc:picChg>
        <pc:picChg chg="add mod">
          <ac:chgData name="Jessica Wei" userId="e8fa3a59-f2c6-4eb1-9f3d-8fe13d3f943f" providerId="ADAL" clId="{1525985B-0206-F745-B9F3-537C6534BE37}" dt="2020-02-14T07:05:35.820" v="310" actId="1076"/>
          <ac:picMkLst>
            <pc:docMk/>
            <pc:sldMk cId="2848221588" sldId="291"/>
            <ac:picMk id="7" creationId="{4043B97D-FDFB-DA42-80C2-311FDF30A166}"/>
          </ac:picMkLst>
        </pc:picChg>
        <pc:picChg chg="del">
          <ac:chgData name="Jessica Wei" userId="e8fa3a59-f2c6-4eb1-9f3d-8fe13d3f943f" providerId="ADAL" clId="{1525985B-0206-F745-B9F3-537C6534BE37}" dt="2020-02-14T07:47:20.147" v="549" actId="478"/>
          <ac:picMkLst>
            <pc:docMk/>
            <pc:sldMk cId="2848221588" sldId="291"/>
            <ac:picMk id="13" creationId="{893BFC74-8512-DA42-8A21-A68246FEAE0A}"/>
          </ac:picMkLst>
        </pc:picChg>
      </pc:sldChg>
      <pc:sldChg chg="modSp add modTransition">
        <pc:chgData name="Jessica Wei" userId="e8fa3a59-f2c6-4eb1-9f3d-8fe13d3f943f" providerId="ADAL" clId="{1525985B-0206-F745-B9F3-537C6534BE37}" dt="2020-02-14T06:34:08.582" v="1" actId="27636"/>
        <pc:sldMkLst>
          <pc:docMk/>
          <pc:sldMk cId="164426720" sldId="292"/>
        </pc:sldMkLst>
        <pc:spChg chg="mod">
          <ac:chgData name="Jessica Wei" userId="e8fa3a59-f2c6-4eb1-9f3d-8fe13d3f943f" providerId="ADAL" clId="{1525985B-0206-F745-B9F3-537C6534BE37}" dt="2020-02-14T06:34:08.460" v="0"/>
          <ac:spMkLst>
            <pc:docMk/>
            <pc:sldMk cId="164426720" sldId="292"/>
            <ac:spMk id="4" creationId="{BB5C79A4-19E2-2A4E-8780-0F8B8B5AF749}"/>
          </ac:spMkLst>
        </pc:spChg>
        <pc:spChg chg="mod">
          <ac:chgData name="Jessica Wei" userId="e8fa3a59-f2c6-4eb1-9f3d-8fe13d3f943f" providerId="ADAL" clId="{1525985B-0206-F745-B9F3-537C6534BE37}" dt="2020-02-14T06:34:08.582" v="1" actId="27636"/>
          <ac:spMkLst>
            <pc:docMk/>
            <pc:sldMk cId="164426720" sldId="292"/>
            <ac:spMk id="7" creationId="{777004C3-E74F-F54D-B2DF-9907550B9ACA}"/>
          </ac:spMkLst>
        </pc:spChg>
      </pc:sldChg>
      <pc:sldChg chg="addSp delSp modSp add del modTransition">
        <pc:chgData name="Jessica Wei" userId="e8fa3a59-f2c6-4eb1-9f3d-8fe13d3f943f" providerId="ADAL" clId="{1525985B-0206-F745-B9F3-537C6534BE37}" dt="2020-02-14T07:43:05.044" v="450" actId="2696"/>
        <pc:sldMkLst>
          <pc:docMk/>
          <pc:sldMk cId="1636101137" sldId="293"/>
        </pc:sldMkLst>
        <pc:spChg chg="mod">
          <ac:chgData name="Jessica Wei" userId="e8fa3a59-f2c6-4eb1-9f3d-8fe13d3f943f" providerId="ADAL" clId="{1525985B-0206-F745-B9F3-537C6534BE37}" dt="2020-02-14T06:41:48.695" v="211"/>
          <ac:spMkLst>
            <pc:docMk/>
            <pc:sldMk cId="1636101137" sldId="293"/>
            <ac:spMk id="4" creationId="{A08BBE51-6E03-7644-9509-F9679393C875}"/>
          </ac:spMkLst>
        </pc:spChg>
        <pc:spChg chg="mod">
          <ac:chgData name="Jessica Wei" userId="e8fa3a59-f2c6-4eb1-9f3d-8fe13d3f943f" providerId="ADAL" clId="{1525985B-0206-F745-B9F3-537C6534BE37}" dt="2020-02-14T06:53:35.521" v="278" actId="1035"/>
          <ac:spMkLst>
            <pc:docMk/>
            <pc:sldMk cId="1636101137" sldId="293"/>
            <ac:spMk id="8" creationId="{DBF05EEE-54B0-8A42-A99F-B1765C4ED796}"/>
          </ac:spMkLst>
        </pc:spChg>
        <pc:picChg chg="mod">
          <ac:chgData name="Jessica Wei" userId="e8fa3a59-f2c6-4eb1-9f3d-8fe13d3f943f" providerId="ADAL" clId="{1525985B-0206-F745-B9F3-537C6534BE37}" dt="2020-02-14T06:53:43.378" v="281" actId="1035"/>
          <ac:picMkLst>
            <pc:docMk/>
            <pc:sldMk cId="1636101137" sldId="293"/>
            <ac:picMk id="6" creationId="{99280BA1-D02A-1844-9957-62C91C365D71}"/>
          </ac:picMkLst>
        </pc:picChg>
        <pc:picChg chg="add del mod">
          <ac:chgData name="Jessica Wei" userId="e8fa3a59-f2c6-4eb1-9f3d-8fe13d3f943f" providerId="ADAL" clId="{1525985B-0206-F745-B9F3-537C6534BE37}" dt="2020-02-14T06:43:12.866" v="225"/>
          <ac:picMkLst>
            <pc:docMk/>
            <pc:sldMk cId="1636101137" sldId="293"/>
            <ac:picMk id="11" creationId="{3EF675AF-AD95-EB45-BDD7-0BE607E08AC9}"/>
          </ac:picMkLst>
        </pc:picChg>
      </pc:sldChg>
      <pc:sldChg chg="addSp delSp modSp add">
        <pc:chgData name="Jessica Wei" userId="e8fa3a59-f2c6-4eb1-9f3d-8fe13d3f943f" providerId="ADAL" clId="{1525985B-0206-F745-B9F3-537C6534BE37}" dt="2020-02-14T07:52:46.984" v="609" actId="1038"/>
        <pc:sldMkLst>
          <pc:docMk/>
          <pc:sldMk cId="2345963837" sldId="293"/>
        </pc:sldMkLst>
        <pc:spChg chg="del">
          <ac:chgData name="Jessica Wei" userId="e8fa3a59-f2c6-4eb1-9f3d-8fe13d3f943f" providerId="ADAL" clId="{1525985B-0206-F745-B9F3-537C6534BE37}" dt="2020-02-14T07:50:00.451" v="570" actId="478"/>
          <ac:spMkLst>
            <pc:docMk/>
            <pc:sldMk cId="2345963837" sldId="293"/>
            <ac:spMk id="3" creationId="{86FFDD0C-77BF-914D-B2F3-F37CD0129D4F}"/>
          </ac:spMkLst>
        </pc:spChg>
        <pc:spChg chg="add del mod">
          <ac:chgData name="Jessica Wei" userId="e8fa3a59-f2c6-4eb1-9f3d-8fe13d3f943f" providerId="ADAL" clId="{1525985B-0206-F745-B9F3-537C6534BE37}" dt="2020-02-14T07:50:03.020" v="571" actId="478"/>
          <ac:spMkLst>
            <pc:docMk/>
            <pc:sldMk cId="2345963837" sldId="293"/>
            <ac:spMk id="6" creationId="{3483F391-1B77-CE47-B74D-141055E163C6}"/>
          </ac:spMkLst>
        </pc:spChg>
        <pc:spChg chg="mod">
          <ac:chgData name="Jessica Wei" userId="e8fa3a59-f2c6-4eb1-9f3d-8fe13d3f943f" providerId="ADAL" clId="{1525985B-0206-F745-B9F3-537C6534BE37}" dt="2020-02-14T07:51:54.944" v="595" actId="20577"/>
          <ac:spMkLst>
            <pc:docMk/>
            <pc:sldMk cId="2345963837" sldId="293"/>
            <ac:spMk id="8" creationId="{649D8117-81BF-354E-8FDB-67D27DB32AA3}"/>
          </ac:spMkLst>
        </pc:spChg>
        <pc:spChg chg="del">
          <ac:chgData name="Jessica Wei" userId="e8fa3a59-f2c6-4eb1-9f3d-8fe13d3f943f" providerId="ADAL" clId="{1525985B-0206-F745-B9F3-537C6534BE37}" dt="2020-02-14T07:50:00.451" v="570" actId="478"/>
          <ac:spMkLst>
            <pc:docMk/>
            <pc:sldMk cId="2345963837" sldId="293"/>
            <ac:spMk id="11" creationId="{4097FB3A-532F-134C-9837-D7DB1CDD1083}"/>
          </ac:spMkLst>
        </pc:spChg>
        <pc:spChg chg="add mod">
          <ac:chgData name="Jessica Wei" userId="e8fa3a59-f2c6-4eb1-9f3d-8fe13d3f943f" providerId="ADAL" clId="{1525985B-0206-F745-B9F3-537C6534BE37}" dt="2020-02-14T07:52:46.984" v="609" actId="1038"/>
          <ac:spMkLst>
            <pc:docMk/>
            <pc:sldMk cId="2345963837" sldId="293"/>
            <ac:spMk id="12" creationId="{899FC907-A721-4D40-A09C-4B687EAF03F9}"/>
          </ac:spMkLst>
        </pc:spChg>
        <pc:picChg chg="del">
          <ac:chgData name="Jessica Wei" userId="e8fa3a59-f2c6-4eb1-9f3d-8fe13d3f943f" providerId="ADAL" clId="{1525985B-0206-F745-B9F3-537C6534BE37}" dt="2020-02-14T07:50:00.451" v="570" actId="478"/>
          <ac:picMkLst>
            <pc:docMk/>
            <pc:sldMk cId="2345963837" sldId="293"/>
            <ac:picMk id="5" creationId="{C5F0FA6C-7BBD-6646-9D54-DD2F7960AF4F}"/>
          </ac:picMkLst>
        </pc:picChg>
        <pc:picChg chg="del">
          <ac:chgData name="Jessica Wei" userId="e8fa3a59-f2c6-4eb1-9f3d-8fe13d3f943f" providerId="ADAL" clId="{1525985B-0206-F745-B9F3-537C6534BE37}" dt="2020-02-14T07:50:00.451" v="570" actId="478"/>
          <ac:picMkLst>
            <pc:docMk/>
            <pc:sldMk cId="2345963837" sldId="293"/>
            <ac:picMk id="7" creationId="{4043B97D-FDFB-DA42-80C2-311FDF30A166}"/>
          </ac:picMkLst>
        </pc:picChg>
        <pc:picChg chg="add mod">
          <ac:chgData name="Jessica Wei" userId="e8fa3a59-f2c6-4eb1-9f3d-8fe13d3f943f" providerId="ADAL" clId="{1525985B-0206-F745-B9F3-537C6534BE37}" dt="2020-02-14T07:51:08.082" v="582" actId="1076"/>
          <ac:picMkLst>
            <pc:docMk/>
            <pc:sldMk cId="2345963837" sldId="293"/>
            <ac:picMk id="10" creationId="{588F2AEA-836B-CF4F-AA41-FB0B41BC58CD}"/>
          </ac:picMkLst>
        </pc:picChg>
      </pc:sldChg>
      <pc:sldMasterChg chg="addSldLayout delSldLayout">
        <pc:chgData name="Jessica Wei" userId="e8fa3a59-f2c6-4eb1-9f3d-8fe13d3f943f" providerId="ADAL" clId="{1525985B-0206-F745-B9F3-537C6534BE37}" dt="2020-02-14T06:36:21.520" v="73" actId="2696"/>
        <pc:sldMasterMkLst>
          <pc:docMk/>
          <pc:sldMasterMk cId="0" sldId="2147483648"/>
        </pc:sldMasterMkLst>
        <pc:sldLayoutChg chg="add del">
          <pc:chgData name="Jessica Wei" userId="e8fa3a59-f2c6-4eb1-9f3d-8fe13d3f943f" providerId="ADAL" clId="{1525985B-0206-F745-B9F3-537C6534BE37}" dt="2020-02-14T06:36:21.520" v="73" actId="2696"/>
          <pc:sldLayoutMkLst>
            <pc:docMk/>
            <pc:sldMasterMk cId="0" sldId="2147483648"/>
            <pc:sldLayoutMk cId="0" sldId="214748365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Sheet1!$A$1:$A$13</c:f>
              <c:numCache>
                <c:formatCode>mmm\-yy</c:formatCode>
                <c:ptCount val="1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</c:numCache>
            </c:numRef>
          </c:cat>
          <c:val>
            <c:numRef>
              <c:f>Sheet1!$B$1:$B$13</c:f>
              <c:numCache>
                <c:formatCode>General</c:formatCode>
                <c:ptCount val="13"/>
                <c:pt idx="0">
                  <c:v>1644</c:v>
                </c:pt>
                <c:pt idx="1">
                  <c:v>1750</c:v>
                </c:pt>
                <c:pt idx="2">
                  <c:v>1942</c:v>
                </c:pt>
                <c:pt idx="3">
                  <c:v>2111</c:v>
                </c:pt>
                <c:pt idx="4">
                  <c:v>2293</c:v>
                </c:pt>
                <c:pt idx="5">
                  <c:v>2687</c:v>
                </c:pt>
                <c:pt idx="6">
                  <c:v>3067</c:v>
                </c:pt>
                <c:pt idx="7">
                  <c:v>3384</c:v>
                </c:pt>
                <c:pt idx="8">
                  <c:v>3699</c:v>
                </c:pt>
                <c:pt idx="9">
                  <c:v>4145</c:v>
                </c:pt>
                <c:pt idx="10">
                  <c:v>4486</c:v>
                </c:pt>
                <c:pt idx="11">
                  <c:v>4736</c:v>
                </c:pt>
                <c:pt idx="12">
                  <c:v>5054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78-984D-8E14-E90F30D473A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967157536"/>
        <c:axId val="967157920"/>
      </c:barChart>
      <c:dateAx>
        <c:axId val="96715753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157920"/>
        <c:crosses val="autoZero"/>
        <c:auto val="1"/>
        <c:lblOffset val="100"/>
        <c:baseTimeUnit val="months"/>
      </c:dateAx>
      <c:valAx>
        <c:axId val="9671579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6715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539550" y="497514"/>
            <a:ext cx="8208915" cy="1620180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39550" y="2171700"/>
            <a:ext cx="8208915" cy="131445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0">
              <a:buSzTx/>
              <a:buFontTx/>
              <a:buNone/>
            </a:lvl2pPr>
            <a:lvl3pPr marL="0" indent="0">
              <a:buSzTx/>
              <a:buFontTx/>
              <a:buNone/>
            </a:lvl3pPr>
            <a:lvl4pPr marL="0" indent="0">
              <a:buSzTx/>
              <a:buFontTx/>
              <a:buNone/>
            </a:lvl4pPr>
            <a:lvl5pPr marL="0" indent="0"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4" name="APRICOT 2020_Powerpoint graphic 16-9 01 copy_APRICOT-2015_Powerpoint-graphic-04.pdf" descr="APRICOT 2020_Powerpoint graphic 16-9 01 copy_APRICOT-2015_Powerpoint-graphic-0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"/>
            <a:ext cx="9144000" cy="5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26199" y="4640263"/>
            <a:ext cx="127001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lour background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395535" y="205978"/>
            <a:ext cx="8352929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3" name="APRICOT 2020_Powerpoint graphic 16-9 01 copy_APRICOT-2015_Powerpoint-graphic-04.pdf" descr="APRICOT 2020_Powerpoint graphic 16-9 01 copy_APRICOT-2015_Powerpoint-graphic-0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"/>
            <a:ext cx="9144000" cy="5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96237" y="5003866"/>
            <a:ext cx="127001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xfrm>
            <a:off x="539550" y="497514"/>
            <a:ext cx="8208915" cy="1620180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39550" y="2171700"/>
            <a:ext cx="8208915" cy="131445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0">
              <a:buSzTx/>
              <a:buFontTx/>
              <a:buNone/>
            </a:lvl2pPr>
            <a:lvl3pPr marL="0" indent="0">
              <a:buSzTx/>
              <a:buFontTx/>
              <a:buNone/>
            </a:lvl3pPr>
            <a:lvl4pPr marL="0" indent="0">
              <a:buSzTx/>
              <a:buFontTx/>
              <a:buNone/>
            </a:lvl4pPr>
            <a:lvl5pPr marL="0" indent="0"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6" name="APRICOT 2020_Powerpoint graphic 16-9 01 copy_APRICOT-2015_Powerpoint-graphic-03.pdf" descr="APRICOT 2020_Powerpoint graphic 16-9 01 copy_APRICOT-2015_Powerpoint-graphic-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"/>
            <a:ext cx="9144000" cy="5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26199" y="4640263"/>
            <a:ext cx="127001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6" name="APRICOT 2020_Powerpoint graphic 16-9 01 copy_APRICOT-2015_Powerpoint-graphic-03.pdf" descr="APRICOT 2020_Powerpoint graphic 16-9 01 copy_APRICOT-2015_Powerpoint-graphic-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"/>
            <a:ext cx="9144000" cy="5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lour background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/>
          <p:nvPr/>
        </p:nvSpPr>
        <p:spPr>
          <a:xfrm>
            <a:off x="395535" y="205978"/>
            <a:ext cx="8352929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9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96" name="APRICOT 2020_Powerpoint graphic 16-9 01 copy_APRICOT-2015_Powerpoint-graphic-03.pdf" descr="APRICOT 2020_Powerpoint graphic 16-9 01 copy_APRICOT-2015_Powerpoint-graphic-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"/>
            <a:ext cx="9144000" cy="5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96237" y="5003866"/>
            <a:ext cx="127001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6" name="APRICOT 2020_Powerpoint graphic 16-9 01 copy_APRICOT-2015_Powerpoint-graphic-03.pdf" descr="APRICOT 2020_Powerpoint graphic 16-9 01 copy_APRICOT-2015_Powerpoint-graphic-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"/>
            <a:ext cx="9144000" cy="5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95536" y="1200150"/>
            <a:ext cx="4104457" cy="3423829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563032" indent="-296333">
              <a:defRPr sz="2000"/>
            </a:lvl2pPr>
            <a:lvl3pPr marL="882650" indent="-349250">
              <a:defRPr sz="2000"/>
            </a:lvl3pPr>
            <a:lvl4pPr marL="1625600" indent="-254000">
              <a:defRPr sz="2000"/>
            </a:lvl4pPr>
            <a:lvl5pPr marL="2082800" indent="-254000"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16" name="APRICOT 2020_Powerpoint graphic 16-9 01 copy_APRICOT-2015_Powerpoint-graphic-03.pdf" descr="APRICOT 2020_Powerpoint graphic 16-9 01 copy_APRICOT-2015_Powerpoint-graphic-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"/>
            <a:ext cx="9144000" cy="5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pic>
        <p:nvPicPr>
          <p:cNvPr id="125" name="APRICOT 2020_Powerpoint graphic 16-9 01 copy_APRICOT-2015_Powerpoint-graphic-03.pdf" descr="APRICOT 2020_Powerpoint graphic 16-9 01 copy_APRICOT-2015_Powerpoint-graphic-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"/>
            <a:ext cx="9144000" cy="5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APRICOT 2020_Powerpoint graphic 16-9 01 copy_APRICOT-2015_Powerpoint-graphic-03.pdf" descr="APRICOT 2020_Powerpoint graphic 16-9 01 copy_APRICOT-2015_Powerpoint-graphic-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"/>
            <a:ext cx="9144000" cy="5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APRICOT 2020_Powerpoint graphic 16-9 01 copy_APRICOT-2015_Powerpoint-graphic-02.pdf" descr="APRICOT 2020_Powerpoint graphic 16-9 01 copy_APRICOT-2015_Powerpoint-graphic-0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0"/>
            <a:ext cx="9144000" cy="5141600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26199" y="4640263"/>
            <a:ext cx="127001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352929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95536" y="1200150"/>
            <a:ext cx="8352929" cy="3423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" name="APRICOT 2020_Powerpoint graphic 16-9 01 copy_APRICOT-2015_Powerpoint-graphic-04.pdf" descr="APRICOT 2020_Powerpoint graphic 16-9 01 copy_APRICOT-2015_Powerpoint-graphic-04.pdf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951"/>
            <a:ext cx="9144000" cy="5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81503" y="4983032"/>
            <a:ext cx="127001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8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66700" marR="0" indent="-26670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586738" marR="0" indent="-320038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–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952500" marR="0" indent="-41910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645920" marR="0" indent="-274319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–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031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»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5603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0175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747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9319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5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8.sv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6.sv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7" Type="http://schemas.openxmlformats.org/officeDocument/2006/relationships/image" Target="../media/image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15.tiff"/><Relationship Id="rId4" Type="http://schemas.openxmlformats.org/officeDocument/2006/relationships/image" Target="../media/image36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698734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1"/>
          <p:cNvSpPr txBox="1">
            <a:spLocks noGrp="1"/>
          </p:cNvSpPr>
          <p:nvPr>
            <p:ph type="ctrTitle"/>
          </p:nvPr>
        </p:nvSpPr>
        <p:spPr>
          <a:xfrm>
            <a:off x="395535" y="1383619"/>
            <a:ext cx="8424938" cy="1620181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AU" dirty="0">
                <a:solidFill>
                  <a:schemeClr val="tx1"/>
                </a:solidFill>
              </a:rPr>
              <a:t>APNIC Academy update</a:t>
            </a:r>
            <a:endParaRPr lang="en-US" dirty="0"/>
          </a:p>
        </p:txBody>
      </p:sp>
      <p:sp>
        <p:nvSpPr>
          <p:cNvPr id="152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395535" y="3057804"/>
            <a:ext cx="8424938" cy="131445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r>
              <a:rPr lang="en-US" dirty="0"/>
              <a:t>Che-</a:t>
            </a:r>
            <a:r>
              <a:rPr lang="en-US" dirty="0" err="1"/>
              <a:t>Hoo</a:t>
            </a:r>
            <a:r>
              <a:rPr lang="en-US" dirty="0"/>
              <a:t> Cheng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6B85-6BEB-5549-B910-07767E8B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APNIC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912F6-0A5A-7443-9C5F-B07ADA97F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3</a:t>
            </a:fld>
            <a:endParaRPr lang="en-AU" kern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2B6D5AE1-F78E-6848-B97F-DEFFB827A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2969"/>
            <a:ext cx="9144000" cy="174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0D9332A-FF8A-F645-9331-88E2695F10B5}"/>
              </a:ext>
            </a:extLst>
          </p:cNvPr>
          <p:cNvSpPr/>
          <p:nvPr/>
        </p:nvSpPr>
        <p:spPr>
          <a:xfrm>
            <a:off x="523460" y="3208811"/>
            <a:ext cx="33064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</a:rPr>
              <a:t>APNIC Academy</a:t>
            </a:r>
            <a:b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</a:rPr>
              <a:t>supports the people</a:t>
            </a:r>
            <a:b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</a:rPr>
              <a:t>who build, operate and </a:t>
            </a:r>
            <a:b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</a:rPr>
              <a:t>maintain the Internet.</a:t>
            </a:r>
            <a:r>
              <a:rPr lang="en-US" sz="2100" dirty="0">
                <a:latin typeface="Arial" panose="020B0604020202020204" pitchFamily="34" charset="0"/>
              </a:rPr>
              <a:t>​</a:t>
            </a:r>
            <a:endParaRPr lang="en-US" sz="21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76A18F0-B2AD-9C40-96B7-2EEC3BB953BF}"/>
              </a:ext>
            </a:extLst>
          </p:cNvPr>
          <p:cNvSpPr/>
          <p:nvPr/>
        </p:nvSpPr>
        <p:spPr>
          <a:xfrm>
            <a:off x="7647680" y="3043520"/>
            <a:ext cx="992387" cy="992387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43766E9-550E-2E46-AA0E-4C9AF8C1689D}"/>
              </a:ext>
            </a:extLst>
          </p:cNvPr>
          <p:cNvSpPr/>
          <p:nvPr/>
        </p:nvSpPr>
        <p:spPr>
          <a:xfrm>
            <a:off x="5036827" y="3065396"/>
            <a:ext cx="992387" cy="992387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14351F1-D569-1840-82CF-D01025968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69245" y="3087221"/>
            <a:ext cx="927551" cy="927551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29F5A3C6-295C-C748-AAD3-8D53EFE8F9E7}"/>
              </a:ext>
            </a:extLst>
          </p:cNvPr>
          <p:cNvSpPr/>
          <p:nvPr/>
        </p:nvSpPr>
        <p:spPr>
          <a:xfrm>
            <a:off x="6372346" y="3041575"/>
            <a:ext cx="992387" cy="992387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69F9FBA8-7E40-F046-946A-2BFB9DA058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13729" y="3186662"/>
            <a:ext cx="709620" cy="709620"/>
          </a:xfrm>
          <a:prstGeom prst="rect">
            <a:avLst/>
          </a:prstGeom>
        </p:spPr>
      </p:pic>
      <p:sp>
        <p:nvSpPr>
          <p:cNvPr id="36" name="Subtitle 2">
            <a:extLst>
              <a:ext uri="{FF2B5EF4-FFF2-40B4-BE49-F238E27FC236}">
                <a16:creationId xmlns:a16="http://schemas.microsoft.com/office/drawing/2014/main" id="{599E8455-FDEC-AC4D-82E7-DB30C7EAEE2C}"/>
              </a:ext>
            </a:extLst>
          </p:cNvPr>
          <p:cNvSpPr txBox="1">
            <a:spLocks/>
          </p:cNvSpPr>
          <p:nvPr/>
        </p:nvSpPr>
        <p:spPr>
          <a:xfrm>
            <a:off x="4945711" y="4078138"/>
            <a:ext cx="1195352" cy="80010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350" dirty="0"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350" dirty="0">
                <a:latin typeface="Arial" panose="020B0604020202020204" pitchFamily="34" charset="0"/>
                <a:cs typeface="Arial" panose="020B0604020202020204" pitchFamily="34" charset="0"/>
              </a:rPr>
              <a:t>Courses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9CB04F21-80E1-F545-8D86-E56A05D23ED2}"/>
              </a:ext>
            </a:extLst>
          </p:cNvPr>
          <p:cNvSpPr txBox="1">
            <a:spLocks/>
          </p:cNvSpPr>
          <p:nvPr/>
        </p:nvSpPr>
        <p:spPr>
          <a:xfrm>
            <a:off x="6342256" y="4054317"/>
            <a:ext cx="1195352" cy="80010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350"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350">
                <a:latin typeface="Arial" panose="020B0604020202020204" pitchFamily="34" charset="0"/>
                <a:cs typeface="Arial" panose="020B0604020202020204" pitchFamily="34" charset="0"/>
              </a:rPr>
              <a:t>Labs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FC252AFC-0DF3-5C45-A97A-4CCB58EA1991}"/>
              </a:ext>
            </a:extLst>
          </p:cNvPr>
          <p:cNvSpPr txBox="1">
            <a:spLocks/>
          </p:cNvSpPr>
          <p:nvPr/>
        </p:nvSpPr>
        <p:spPr>
          <a:xfrm>
            <a:off x="7604516" y="4056262"/>
            <a:ext cx="1195352" cy="80010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350" dirty="0">
                <a:latin typeface="Arial" panose="020B0604020202020204" pitchFamily="34" charset="0"/>
                <a:cs typeface="Arial" panose="020B0604020202020204" pitchFamily="34" charset="0"/>
              </a:rPr>
              <a:t>Live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350" dirty="0">
                <a:latin typeface="Arial" panose="020B0604020202020204" pitchFamily="34" charset="0"/>
                <a:cs typeface="Arial" panose="020B0604020202020204" pitchFamily="34" charset="0"/>
              </a:rPr>
              <a:t>Webinars</a:t>
            </a:r>
          </a:p>
        </p:txBody>
      </p:sp>
      <p:grpSp>
        <p:nvGrpSpPr>
          <p:cNvPr id="39" name="Graphic 12">
            <a:extLst>
              <a:ext uri="{FF2B5EF4-FFF2-40B4-BE49-F238E27FC236}">
                <a16:creationId xmlns:a16="http://schemas.microsoft.com/office/drawing/2014/main" id="{47F77CC1-970A-0E44-AE34-5F887AD7C564}"/>
              </a:ext>
            </a:extLst>
          </p:cNvPr>
          <p:cNvGrpSpPr/>
          <p:nvPr/>
        </p:nvGrpSpPr>
        <p:grpSpPr>
          <a:xfrm>
            <a:off x="7774768" y="3188606"/>
            <a:ext cx="738212" cy="738212"/>
            <a:chOff x="9514266" y="4521200"/>
            <a:chExt cx="984282" cy="984282"/>
          </a:xfrm>
        </p:grpSpPr>
        <p:sp>
          <p:nvSpPr>
            <p:cNvPr id="40" name="Freeform: Shape 20">
              <a:extLst>
                <a:ext uri="{FF2B5EF4-FFF2-40B4-BE49-F238E27FC236}">
                  <a16:creationId xmlns:a16="http://schemas.microsoft.com/office/drawing/2014/main" id="{E27AEBD4-C390-8E47-B457-CF20C1CE97AB}"/>
                </a:ext>
              </a:extLst>
            </p:cNvPr>
            <p:cNvSpPr/>
            <p:nvPr/>
          </p:nvSpPr>
          <p:spPr>
            <a:xfrm>
              <a:off x="9670767" y="4661952"/>
              <a:ext cx="669312" cy="698840"/>
            </a:xfrm>
            <a:custGeom>
              <a:avLst/>
              <a:gdLst>
                <a:gd name="connsiteX0" fmla="*/ 270678 w 669311"/>
                <a:gd name="connsiteY0" fmla="*/ 0 h 698840"/>
                <a:gd name="connsiteX1" fmla="*/ 0 w 669311"/>
                <a:gd name="connsiteY1" fmla="*/ 154532 h 698840"/>
                <a:gd name="connsiteX2" fmla="*/ 0 w 669311"/>
                <a:gd name="connsiteY2" fmla="*/ 598443 h 698840"/>
                <a:gd name="connsiteX3" fmla="*/ 424226 w 669311"/>
                <a:gd name="connsiteY3" fmla="*/ 702777 h 698840"/>
                <a:gd name="connsiteX4" fmla="*/ 665375 w 669311"/>
                <a:gd name="connsiteY4" fmla="*/ 548245 h 698840"/>
                <a:gd name="connsiteX5" fmla="*/ 670296 w 669311"/>
                <a:gd name="connsiteY5" fmla="*/ 77758 h 698840"/>
                <a:gd name="connsiteX6" fmla="*/ 270678 w 669311"/>
                <a:gd name="connsiteY6" fmla="*/ 0 h 698840"/>
                <a:gd name="connsiteX7" fmla="*/ 424226 w 669311"/>
                <a:gd name="connsiteY7" fmla="*/ 701793 h 698840"/>
                <a:gd name="connsiteX8" fmla="*/ 1969 w 669311"/>
                <a:gd name="connsiteY8" fmla="*/ 598443 h 698840"/>
                <a:gd name="connsiteX9" fmla="*/ 265756 w 669311"/>
                <a:gd name="connsiteY9" fmla="*/ 447848 h 698840"/>
                <a:gd name="connsiteX10" fmla="*/ 387807 w 669311"/>
                <a:gd name="connsiteY10" fmla="*/ 478361 h 698840"/>
                <a:gd name="connsiteX11" fmla="*/ 387807 w 669311"/>
                <a:gd name="connsiteY11" fmla="*/ 477377 h 698840"/>
                <a:gd name="connsiteX12" fmla="*/ 266740 w 669311"/>
                <a:gd name="connsiteY12" fmla="*/ 445880 h 698840"/>
                <a:gd name="connsiteX13" fmla="*/ 266740 w 669311"/>
                <a:gd name="connsiteY13" fmla="*/ 265756 h 698840"/>
                <a:gd name="connsiteX14" fmla="*/ 265756 w 669311"/>
                <a:gd name="connsiteY14" fmla="*/ 265756 h 698840"/>
                <a:gd name="connsiteX15" fmla="*/ 265756 w 669311"/>
                <a:gd name="connsiteY15" fmla="*/ 445880 h 698840"/>
                <a:gd name="connsiteX16" fmla="*/ 984 w 669311"/>
                <a:gd name="connsiteY16" fmla="*/ 597459 h 698840"/>
                <a:gd name="connsiteX17" fmla="*/ 984 w 669311"/>
                <a:gd name="connsiteY17" fmla="*/ 156501 h 698840"/>
                <a:gd name="connsiteX18" fmla="*/ 424226 w 669311"/>
                <a:gd name="connsiteY18" fmla="*/ 233275 h 698840"/>
                <a:gd name="connsiteX19" fmla="*/ 424226 w 669311"/>
                <a:gd name="connsiteY19" fmla="*/ 701793 h 698840"/>
                <a:gd name="connsiteX20" fmla="*/ 424226 w 669311"/>
                <a:gd name="connsiteY20" fmla="*/ 232291 h 698840"/>
                <a:gd name="connsiteX21" fmla="*/ 1969 w 669311"/>
                <a:gd name="connsiteY21" fmla="*/ 154532 h 698840"/>
                <a:gd name="connsiteX22" fmla="*/ 270678 w 669311"/>
                <a:gd name="connsiteY22" fmla="*/ 984 h 698840"/>
                <a:gd name="connsiteX23" fmla="*/ 270678 w 669311"/>
                <a:gd name="connsiteY23" fmla="*/ 131894 h 698840"/>
                <a:gd name="connsiteX24" fmla="*/ 271662 w 669311"/>
                <a:gd name="connsiteY24" fmla="*/ 131894 h 698840"/>
                <a:gd name="connsiteX25" fmla="*/ 271662 w 669311"/>
                <a:gd name="connsiteY25" fmla="*/ 984 h 698840"/>
                <a:gd name="connsiteX26" fmla="*/ 668328 w 669311"/>
                <a:gd name="connsiteY26" fmla="*/ 77758 h 698840"/>
                <a:gd name="connsiteX27" fmla="*/ 424226 w 669311"/>
                <a:gd name="connsiteY27" fmla="*/ 232291 h 698840"/>
                <a:gd name="connsiteX28" fmla="*/ 664390 w 669311"/>
                <a:gd name="connsiteY28" fmla="*/ 546277 h 698840"/>
                <a:gd name="connsiteX29" fmla="*/ 489188 w 669311"/>
                <a:gd name="connsiteY29" fmla="*/ 502968 h 698840"/>
                <a:gd name="connsiteX30" fmla="*/ 489188 w 669311"/>
                <a:gd name="connsiteY30" fmla="*/ 503952 h 698840"/>
                <a:gd name="connsiteX31" fmla="*/ 664390 w 669311"/>
                <a:gd name="connsiteY31" fmla="*/ 548245 h 698840"/>
                <a:gd name="connsiteX32" fmla="*/ 425210 w 669311"/>
                <a:gd name="connsiteY32" fmla="*/ 701793 h 698840"/>
                <a:gd name="connsiteX33" fmla="*/ 425210 w 669311"/>
                <a:gd name="connsiteY33" fmla="*/ 233275 h 698840"/>
                <a:gd name="connsiteX34" fmla="*/ 670296 w 669311"/>
                <a:gd name="connsiteY34" fmla="*/ 78743 h 698840"/>
                <a:gd name="connsiteX35" fmla="*/ 664390 w 669311"/>
                <a:gd name="connsiteY35" fmla="*/ 546277 h 69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69311" h="698840">
                  <a:moveTo>
                    <a:pt x="270678" y="0"/>
                  </a:moveTo>
                  <a:lnTo>
                    <a:pt x="0" y="154532"/>
                  </a:lnTo>
                  <a:lnTo>
                    <a:pt x="0" y="598443"/>
                  </a:lnTo>
                  <a:lnTo>
                    <a:pt x="424226" y="702777"/>
                  </a:lnTo>
                  <a:lnTo>
                    <a:pt x="665375" y="548245"/>
                  </a:lnTo>
                  <a:lnTo>
                    <a:pt x="670296" y="77758"/>
                  </a:lnTo>
                  <a:lnTo>
                    <a:pt x="270678" y="0"/>
                  </a:lnTo>
                  <a:close/>
                  <a:moveTo>
                    <a:pt x="424226" y="701793"/>
                  </a:moveTo>
                  <a:lnTo>
                    <a:pt x="1969" y="598443"/>
                  </a:lnTo>
                  <a:lnTo>
                    <a:pt x="265756" y="447848"/>
                  </a:lnTo>
                  <a:lnTo>
                    <a:pt x="387807" y="478361"/>
                  </a:lnTo>
                  <a:lnTo>
                    <a:pt x="387807" y="477377"/>
                  </a:lnTo>
                  <a:lnTo>
                    <a:pt x="266740" y="445880"/>
                  </a:lnTo>
                  <a:lnTo>
                    <a:pt x="266740" y="265756"/>
                  </a:lnTo>
                  <a:lnTo>
                    <a:pt x="265756" y="265756"/>
                  </a:lnTo>
                  <a:lnTo>
                    <a:pt x="265756" y="445880"/>
                  </a:lnTo>
                  <a:lnTo>
                    <a:pt x="984" y="597459"/>
                  </a:lnTo>
                  <a:lnTo>
                    <a:pt x="984" y="156501"/>
                  </a:lnTo>
                  <a:lnTo>
                    <a:pt x="424226" y="233275"/>
                  </a:lnTo>
                  <a:lnTo>
                    <a:pt x="424226" y="701793"/>
                  </a:lnTo>
                  <a:close/>
                  <a:moveTo>
                    <a:pt x="424226" y="232291"/>
                  </a:moveTo>
                  <a:lnTo>
                    <a:pt x="1969" y="154532"/>
                  </a:lnTo>
                  <a:lnTo>
                    <a:pt x="270678" y="984"/>
                  </a:lnTo>
                  <a:lnTo>
                    <a:pt x="270678" y="131894"/>
                  </a:lnTo>
                  <a:lnTo>
                    <a:pt x="271662" y="131894"/>
                  </a:lnTo>
                  <a:lnTo>
                    <a:pt x="271662" y="984"/>
                  </a:lnTo>
                  <a:lnTo>
                    <a:pt x="668328" y="77758"/>
                  </a:lnTo>
                  <a:lnTo>
                    <a:pt x="424226" y="232291"/>
                  </a:lnTo>
                  <a:close/>
                  <a:moveTo>
                    <a:pt x="664390" y="546277"/>
                  </a:moveTo>
                  <a:lnTo>
                    <a:pt x="489188" y="502968"/>
                  </a:lnTo>
                  <a:lnTo>
                    <a:pt x="489188" y="503952"/>
                  </a:lnTo>
                  <a:lnTo>
                    <a:pt x="664390" y="548245"/>
                  </a:lnTo>
                  <a:lnTo>
                    <a:pt x="425210" y="701793"/>
                  </a:lnTo>
                  <a:lnTo>
                    <a:pt x="425210" y="233275"/>
                  </a:lnTo>
                  <a:lnTo>
                    <a:pt x="670296" y="78743"/>
                  </a:lnTo>
                  <a:lnTo>
                    <a:pt x="664390" y="546277"/>
                  </a:lnTo>
                  <a:close/>
                </a:path>
              </a:pathLst>
            </a:custGeom>
            <a:solidFill>
              <a:srgbClr val="FFFFFF"/>
            </a:solidFill>
            <a:ln w="98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1" name="Freeform: Shape 21">
              <a:extLst>
                <a:ext uri="{FF2B5EF4-FFF2-40B4-BE49-F238E27FC236}">
                  <a16:creationId xmlns:a16="http://schemas.microsoft.com/office/drawing/2014/main" id="{5361F915-C028-3840-932A-81329DA91AFC}"/>
                </a:ext>
              </a:extLst>
            </p:cNvPr>
            <p:cNvSpPr/>
            <p:nvPr/>
          </p:nvSpPr>
          <p:spPr>
            <a:xfrm>
              <a:off x="9649113" y="4721994"/>
              <a:ext cx="718526" cy="511827"/>
            </a:xfrm>
            <a:custGeom>
              <a:avLst/>
              <a:gdLst>
                <a:gd name="connsiteX0" fmla="*/ 665375 w 718525"/>
                <a:gd name="connsiteY0" fmla="*/ 514779 h 511826"/>
                <a:gd name="connsiteX1" fmla="*/ 57088 w 718525"/>
                <a:gd name="connsiteY1" fmla="*/ 514779 h 511826"/>
                <a:gd name="connsiteX2" fmla="*/ 0 w 718525"/>
                <a:gd name="connsiteY2" fmla="*/ 457691 h 511826"/>
                <a:gd name="connsiteX3" fmla="*/ 0 w 718525"/>
                <a:gd name="connsiteY3" fmla="*/ 57088 h 511826"/>
                <a:gd name="connsiteX4" fmla="*/ 57088 w 718525"/>
                <a:gd name="connsiteY4" fmla="*/ 0 h 511826"/>
                <a:gd name="connsiteX5" fmla="*/ 665375 w 718525"/>
                <a:gd name="connsiteY5" fmla="*/ 0 h 511826"/>
                <a:gd name="connsiteX6" fmla="*/ 722463 w 718525"/>
                <a:gd name="connsiteY6" fmla="*/ 57088 h 511826"/>
                <a:gd name="connsiteX7" fmla="*/ 722463 w 718525"/>
                <a:gd name="connsiteY7" fmla="*/ 458675 h 511826"/>
                <a:gd name="connsiteX8" fmla="*/ 665375 w 718525"/>
                <a:gd name="connsiteY8" fmla="*/ 514779 h 511826"/>
                <a:gd name="connsiteX9" fmla="*/ 0 w 718525"/>
                <a:gd name="connsiteY9" fmla="*/ 414383 h 511826"/>
                <a:gd name="connsiteX10" fmla="*/ 722463 w 718525"/>
                <a:gd name="connsiteY10" fmla="*/ 415367 h 511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8525" h="511826">
                  <a:moveTo>
                    <a:pt x="665375" y="514779"/>
                  </a:moveTo>
                  <a:lnTo>
                    <a:pt x="57088" y="514779"/>
                  </a:lnTo>
                  <a:cubicBezTo>
                    <a:pt x="25591" y="514779"/>
                    <a:pt x="0" y="489188"/>
                    <a:pt x="0" y="457691"/>
                  </a:cubicBezTo>
                  <a:lnTo>
                    <a:pt x="0" y="57088"/>
                  </a:lnTo>
                  <a:cubicBezTo>
                    <a:pt x="0" y="25591"/>
                    <a:pt x="25591" y="0"/>
                    <a:pt x="57088" y="0"/>
                  </a:cubicBezTo>
                  <a:lnTo>
                    <a:pt x="665375" y="0"/>
                  </a:lnTo>
                  <a:cubicBezTo>
                    <a:pt x="696872" y="0"/>
                    <a:pt x="722463" y="25591"/>
                    <a:pt x="722463" y="57088"/>
                  </a:cubicBezTo>
                  <a:lnTo>
                    <a:pt x="722463" y="458675"/>
                  </a:lnTo>
                  <a:cubicBezTo>
                    <a:pt x="722463" y="489188"/>
                    <a:pt x="696872" y="514779"/>
                    <a:pt x="665375" y="514779"/>
                  </a:cubicBezTo>
                  <a:close/>
                  <a:moveTo>
                    <a:pt x="0" y="414383"/>
                  </a:moveTo>
                  <a:lnTo>
                    <a:pt x="722463" y="415367"/>
                  </a:lnTo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2" name="Freeform: Shape 22">
              <a:extLst>
                <a:ext uri="{FF2B5EF4-FFF2-40B4-BE49-F238E27FC236}">
                  <a16:creationId xmlns:a16="http://schemas.microsoft.com/office/drawing/2014/main" id="{5CC37BB9-E6C2-C04E-B1AB-5B01E503649A}"/>
                </a:ext>
              </a:extLst>
            </p:cNvPr>
            <p:cNvSpPr/>
            <p:nvPr/>
          </p:nvSpPr>
          <p:spPr>
            <a:xfrm>
              <a:off x="9860733" y="5236773"/>
              <a:ext cx="295285" cy="78743"/>
            </a:xfrm>
            <a:custGeom>
              <a:avLst/>
              <a:gdLst>
                <a:gd name="connsiteX0" fmla="*/ 81695 w 295284"/>
                <a:gd name="connsiteY0" fmla="*/ 0 h 78742"/>
                <a:gd name="connsiteX1" fmla="*/ 216542 w 295284"/>
                <a:gd name="connsiteY1" fmla="*/ 0 h 78742"/>
                <a:gd name="connsiteX2" fmla="*/ 216542 w 295284"/>
                <a:gd name="connsiteY2" fmla="*/ 79727 h 78742"/>
                <a:gd name="connsiteX3" fmla="*/ 81695 w 295284"/>
                <a:gd name="connsiteY3" fmla="*/ 79727 h 78742"/>
                <a:gd name="connsiteX4" fmla="*/ 0 w 295284"/>
                <a:gd name="connsiteY4" fmla="*/ 79727 h 78742"/>
                <a:gd name="connsiteX5" fmla="*/ 302175 w 295284"/>
                <a:gd name="connsiteY5" fmla="*/ 79727 h 78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84" h="78742">
                  <a:moveTo>
                    <a:pt x="81695" y="0"/>
                  </a:moveTo>
                  <a:lnTo>
                    <a:pt x="216542" y="0"/>
                  </a:lnTo>
                  <a:lnTo>
                    <a:pt x="216542" y="79727"/>
                  </a:lnTo>
                  <a:lnTo>
                    <a:pt x="81695" y="79727"/>
                  </a:lnTo>
                  <a:close/>
                  <a:moveTo>
                    <a:pt x="0" y="79727"/>
                  </a:moveTo>
                  <a:lnTo>
                    <a:pt x="302175" y="79727"/>
                  </a:lnTo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3" name="Freeform: Shape 23">
              <a:extLst>
                <a:ext uri="{FF2B5EF4-FFF2-40B4-BE49-F238E27FC236}">
                  <a16:creationId xmlns:a16="http://schemas.microsoft.com/office/drawing/2014/main" id="{80F6A9C5-E002-F94B-8467-9608A33CCA0C}"/>
                </a:ext>
              </a:extLst>
            </p:cNvPr>
            <p:cNvSpPr/>
            <p:nvPr/>
          </p:nvSpPr>
          <p:spPr>
            <a:xfrm>
              <a:off x="10084165" y="48371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6617" y="19686"/>
                    <a:pt x="66931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4" name="Freeform: Shape 24">
              <a:extLst>
                <a:ext uri="{FF2B5EF4-FFF2-40B4-BE49-F238E27FC236}">
                  <a16:creationId xmlns:a16="http://schemas.microsoft.com/office/drawing/2014/main" id="{381B1413-F702-BB4B-A9D9-A50BFE10EBE6}"/>
                </a:ext>
              </a:extLst>
            </p:cNvPr>
            <p:cNvSpPr/>
            <p:nvPr/>
          </p:nvSpPr>
          <p:spPr>
            <a:xfrm>
              <a:off x="10102867" y="4785972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5" name="Freeform: Shape 25">
              <a:extLst>
                <a:ext uri="{FF2B5EF4-FFF2-40B4-BE49-F238E27FC236}">
                  <a16:creationId xmlns:a16="http://schemas.microsoft.com/office/drawing/2014/main" id="{35125929-E9CE-F346-B840-8DCD102E47E4}"/>
                </a:ext>
              </a:extLst>
            </p:cNvPr>
            <p:cNvSpPr/>
            <p:nvPr/>
          </p:nvSpPr>
          <p:spPr>
            <a:xfrm>
              <a:off x="10199326" y="48371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6617" y="19686"/>
                    <a:pt x="66931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6" name="Freeform: Shape 26">
              <a:extLst>
                <a:ext uri="{FF2B5EF4-FFF2-40B4-BE49-F238E27FC236}">
                  <a16:creationId xmlns:a16="http://schemas.microsoft.com/office/drawing/2014/main" id="{8CA4FCD8-B0CF-C240-A38B-C9A604AB9858}"/>
                </a:ext>
              </a:extLst>
            </p:cNvPr>
            <p:cNvSpPr/>
            <p:nvPr/>
          </p:nvSpPr>
          <p:spPr>
            <a:xfrm>
              <a:off x="10218028" y="4785972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7" name="Freeform: Shape 27">
              <a:extLst>
                <a:ext uri="{FF2B5EF4-FFF2-40B4-BE49-F238E27FC236}">
                  <a16:creationId xmlns:a16="http://schemas.microsoft.com/office/drawing/2014/main" id="{0A48D700-1491-704C-96C7-91113023AAA3}"/>
                </a:ext>
              </a:extLst>
            </p:cNvPr>
            <p:cNvSpPr/>
            <p:nvPr/>
          </p:nvSpPr>
          <p:spPr>
            <a:xfrm>
              <a:off x="10084165" y="49936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6617" y="19686"/>
                    <a:pt x="66931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8" name="Freeform: Shape 28">
              <a:extLst>
                <a:ext uri="{FF2B5EF4-FFF2-40B4-BE49-F238E27FC236}">
                  <a16:creationId xmlns:a16="http://schemas.microsoft.com/office/drawing/2014/main" id="{6D98E290-822C-FA4B-B289-89A6D903F5D4}"/>
                </a:ext>
              </a:extLst>
            </p:cNvPr>
            <p:cNvSpPr/>
            <p:nvPr/>
          </p:nvSpPr>
          <p:spPr>
            <a:xfrm>
              <a:off x="10102867" y="4942473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9" name="Freeform: Shape 29">
              <a:extLst>
                <a:ext uri="{FF2B5EF4-FFF2-40B4-BE49-F238E27FC236}">
                  <a16:creationId xmlns:a16="http://schemas.microsoft.com/office/drawing/2014/main" id="{9375B3B5-0812-9E45-AEDF-EC1FA6FDE35B}"/>
                </a:ext>
              </a:extLst>
            </p:cNvPr>
            <p:cNvSpPr/>
            <p:nvPr/>
          </p:nvSpPr>
          <p:spPr>
            <a:xfrm>
              <a:off x="10200311" y="49936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7601" y="19686"/>
                    <a:pt x="67915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50" name="Freeform: Shape 30">
              <a:extLst>
                <a:ext uri="{FF2B5EF4-FFF2-40B4-BE49-F238E27FC236}">
                  <a16:creationId xmlns:a16="http://schemas.microsoft.com/office/drawing/2014/main" id="{5FF65C96-81D1-8A4C-B54F-9554B833505F}"/>
                </a:ext>
              </a:extLst>
            </p:cNvPr>
            <p:cNvSpPr/>
            <p:nvPr/>
          </p:nvSpPr>
          <p:spPr>
            <a:xfrm>
              <a:off x="10219996" y="4942473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51" name="Freeform: Shape 31">
              <a:extLst>
                <a:ext uri="{FF2B5EF4-FFF2-40B4-BE49-F238E27FC236}">
                  <a16:creationId xmlns:a16="http://schemas.microsoft.com/office/drawing/2014/main" id="{A846D726-1A25-4B4A-9708-6322B1128109}"/>
                </a:ext>
              </a:extLst>
            </p:cNvPr>
            <p:cNvSpPr/>
            <p:nvPr/>
          </p:nvSpPr>
          <p:spPr>
            <a:xfrm>
              <a:off x="9730808" y="4928693"/>
              <a:ext cx="206699" cy="98428"/>
            </a:xfrm>
            <a:custGeom>
              <a:avLst/>
              <a:gdLst>
                <a:gd name="connsiteX0" fmla="*/ 103350 w 206699"/>
                <a:gd name="connsiteY0" fmla="*/ 0 h 98428"/>
                <a:gd name="connsiteX1" fmla="*/ 0 w 206699"/>
                <a:gd name="connsiteY1" fmla="*/ 103350 h 98428"/>
                <a:gd name="connsiteX2" fmla="*/ 206699 w 206699"/>
                <a:gd name="connsiteY2" fmla="*/ 103350 h 98428"/>
                <a:gd name="connsiteX3" fmla="*/ 103350 w 206699"/>
                <a:gd name="connsiteY3" fmla="*/ 0 h 9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699" h="98428">
                  <a:moveTo>
                    <a:pt x="103350" y="0"/>
                  </a:moveTo>
                  <a:cubicBezTo>
                    <a:pt x="46261" y="0"/>
                    <a:pt x="0" y="46261"/>
                    <a:pt x="0" y="103350"/>
                  </a:cubicBezTo>
                  <a:lnTo>
                    <a:pt x="206699" y="103350"/>
                  </a:lnTo>
                  <a:cubicBezTo>
                    <a:pt x="206699" y="46261"/>
                    <a:pt x="160438" y="0"/>
                    <a:pt x="103350" y="0"/>
                  </a:cubicBezTo>
                  <a:close/>
                </a:path>
              </a:pathLst>
            </a:custGeom>
            <a:noFill/>
            <a:ln w="17659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52" name="Freeform: Shape 32">
              <a:extLst>
                <a:ext uri="{FF2B5EF4-FFF2-40B4-BE49-F238E27FC236}">
                  <a16:creationId xmlns:a16="http://schemas.microsoft.com/office/drawing/2014/main" id="{0D9736F1-AE24-2241-93F0-4922427B9FAC}"/>
                </a:ext>
              </a:extLst>
            </p:cNvPr>
            <p:cNvSpPr/>
            <p:nvPr/>
          </p:nvSpPr>
          <p:spPr>
            <a:xfrm>
              <a:off x="9776085" y="4807626"/>
              <a:ext cx="118114" cy="118114"/>
            </a:xfrm>
            <a:custGeom>
              <a:avLst/>
              <a:gdLst>
                <a:gd name="connsiteX0" fmla="*/ 122051 w 118113"/>
                <a:gd name="connsiteY0" fmla="*/ 61025 h 118113"/>
                <a:gd name="connsiteX1" fmla="*/ 61025 w 118113"/>
                <a:gd name="connsiteY1" fmla="*/ 122051 h 118113"/>
                <a:gd name="connsiteX2" fmla="*/ 0 w 118113"/>
                <a:gd name="connsiteY2" fmla="*/ 61025 h 118113"/>
                <a:gd name="connsiteX3" fmla="*/ 61025 w 118113"/>
                <a:gd name="connsiteY3" fmla="*/ 0 h 118113"/>
                <a:gd name="connsiteX4" fmla="*/ 122051 w 118113"/>
                <a:gd name="connsiteY4" fmla="*/ 61025 h 11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13" h="118113">
                  <a:moveTo>
                    <a:pt x="122051" y="61025"/>
                  </a:moveTo>
                  <a:cubicBezTo>
                    <a:pt x="122051" y="94729"/>
                    <a:pt x="94729" y="122051"/>
                    <a:pt x="61025" y="122051"/>
                  </a:cubicBezTo>
                  <a:cubicBezTo>
                    <a:pt x="27322" y="122051"/>
                    <a:pt x="0" y="94729"/>
                    <a:pt x="0" y="61025"/>
                  </a:cubicBezTo>
                  <a:cubicBezTo>
                    <a:pt x="0" y="27322"/>
                    <a:pt x="27322" y="0"/>
                    <a:pt x="61025" y="0"/>
                  </a:cubicBezTo>
                  <a:cubicBezTo>
                    <a:pt x="94729" y="0"/>
                    <a:pt x="122051" y="27322"/>
                    <a:pt x="122051" y="61025"/>
                  </a:cubicBezTo>
                  <a:close/>
                </a:path>
              </a:pathLst>
            </a:custGeom>
            <a:noFill/>
            <a:ln w="17659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53" name="Freeform: Shape 33">
              <a:extLst>
                <a:ext uri="{FF2B5EF4-FFF2-40B4-BE49-F238E27FC236}">
                  <a16:creationId xmlns:a16="http://schemas.microsoft.com/office/drawing/2014/main" id="{AC91930D-32CE-2A4D-A689-A7CB38E6F8AE}"/>
                </a:ext>
              </a:extLst>
            </p:cNvPr>
            <p:cNvSpPr/>
            <p:nvPr/>
          </p:nvSpPr>
          <p:spPr>
            <a:xfrm>
              <a:off x="10011328" y="4721994"/>
              <a:ext cx="9843" cy="413398"/>
            </a:xfrm>
            <a:custGeom>
              <a:avLst/>
              <a:gdLst>
                <a:gd name="connsiteX0" fmla="*/ 0 w 0"/>
                <a:gd name="connsiteY0" fmla="*/ 0 h 413398"/>
                <a:gd name="connsiteX1" fmla="*/ 0 w 0"/>
                <a:gd name="connsiteY1" fmla="*/ 413398 h 4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413398">
                  <a:moveTo>
                    <a:pt x="0" y="0"/>
                  </a:moveTo>
                  <a:lnTo>
                    <a:pt x="0" y="413398"/>
                  </a:lnTo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</p:grpSp>
    </p:spTree>
    <p:extLst>
      <p:ext uri="{BB962C8B-B14F-4D97-AF65-F5344CB8AC3E}">
        <p14:creationId xmlns:p14="http://schemas.microsoft.com/office/powerpoint/2010/main" val="108481792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37A7F2-3686-D443-AC04-FB21F39839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4" t="4163" r="67984" b="2389"/>
          <a:stretch/>
        </p:blipFill>
        <p:spPr>
          <a:xfrm>
            <a:off x="159395" y="3475020"/>
            <a:ext cx="1120463" cy="1171978"/>
          </a:xfrm>
          <a:prstGeom prst="rect">
            <a:avLst/>
          </a:prstGeom>
          <a:ln w="127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EA3307-A16A-8A43-B978-7BD639FCCE08}"/>
              </a:ext>
            </a:extLst>
          </p:cNvPr>
          <p:cNvSpPr txBox="1"/>
          <p:nvPr/>
        </p:nvSpPr>
        <p:spPr>
          <a:xfrm>
            <a:off x="3184169" y="79767"/>
            <a:ext cx="560392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spc="600" dirty="0"/>
              <a:t>ONLINE COURSES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BB61DD-256C-494A-B75B-F5ABAB36312B}"/>
              </a:ext>
            </a:extLst>
          </p:cNvPr>
          <p:cNvSpPr txBox="1"/>
          <p:nvPr/>
        </p:nvSpPr>
        <p:spPr>
          <a:xfrm>
            <a:off x="5262029" y="1918179"/>
            <a:ext cx="345911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spc="600" dirty="0"/>
              <a:t>VIRTUAL LABS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719552-D00B-A74F-A544-5DE042BB512B}"/>
              </a:ext>
            </a:extLst>
          </p:cNvPr>
          <p:cNvSpPr txBox="1"/>
          <p:nvPr/>
        </p:nvSpPr>
        <p:spPr>
          <a:xfrm>
            <a:off x="1076803" y="1879042"/>
            <a:ext cx="296443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1600" spc="600" dirty="0"/>
              <a:t>LIVE WEBINARS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5794A17-ED78-C24C-8EE1-F86FBB3205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190" y="2392808"/>
            <a:ext cx="4905483" cy="866391"/>
          </a:xfrm>
          <a:prstGeom prst="rect">
            <a:avLst/>
          </a:prstGeom>
          <a:ln w="12700"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787AC1-1D5B-1248-9529-9DE5E58DE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348" y="3492658"/>
            <a:ext cx="1120463" cy="1136701"/>
          </a:xfrm>
          <a:prstGeom prst="rect">
            <a:avLst/>
          </a:prstGeom>
          <a:ln w="12700"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751D272-E28C-C841-A007-D5C2C4A972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9301" y="3492658"/>
            <a:ext cx="1120463" cy="1136701"/>
          </a:xfrm>
          <a:prstGeom prst="rect">
            <a:avLst/>
          </a:prstGeom>
          <a:ln w="12700"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C9F9592-1028-E74A-98DE-E5D465169B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4323" y="3492728"/>
            <a:ext cx="1120324" cy="1136561"/>
          </a:xfrm>
          <a:prstGeom prst="rect">
            <a:avLst/>
          </a:prstGeom>
          <a:ln w="12700">
            <a:noFill/>
          </a:ln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235D425-D350-E44C-A824-92B44C2FD3C4}"/>
              </a:ext>
            </a:extLst>
          </p:cNvPr>
          <p:cNvCxnSpPr>
            <a:cxnSpLocks/>
          </p:cNvCxnSpPr>
          <p:nvPr/>
        </p:nvCxnSpPr>
        <p:spPr>
          <a:xfrm>
            <a:off x="158190" y="2325506"/>
            <a:ext cx="4905483" cy="0"/>
          </a:xfrm>
          <a:prstGeom prst="line">
            <a:avLst/>
          </a:prstGeom>
          <a:ln>
            <a:solidFill>
              <a:schemeClr val="bg2">
                <a:lumMod val="50000"/>
                <a:alpha val="1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0422DF-124B-4249-A9C5-4E1D71A0F211}"/>
              </a:ext>
            </a:extLst>
          </p:cNvPr>
          <p:cNvCxnSpPr>
            <a:cxnSpLocks/>
          </p:cNvCxnSpPr>
          <p:nvPr/>
        </p:nvCxnSpPr>
        <p:spPr>
          <a:xfrm>
            <a:off x="5063673" y="2325506"/>
            <a:ext cx="0" cy="2321492"/>
          </a:xfrm>
          <a:prstGeom prst="line">
            <a:avLst/>
          </a:prstGeom>
          <a:ln>
            <a:solidFill>
              <a:schemeClr val="bg2">
                <a:lumMod val="50000"/>
                <a:alpha val="1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B0D0606F-0424-8048-A4A4-77D5E5391D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700" y="2325506"/>
            <a:ext cx="3682054" cy="2470239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0ECCB41-0910-BD4F-8EE3-891B1C5096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75717" y="-51596"/>
            <a:ext cx="601279" cy="601279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3900FCD5-20FD-4141-9C5B-F0B52AFC21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34733" y="1813661"/>
            <a:ext cx="528743" cy="528743"/>
          </a:xfrm>
          <a:prstGeom prst="rect">
            <a:avLst/>
          </a:prstGeom>
        </p:spPr>
      </p:pic>
      <p:grpSp>
        <p:nvGrpSpPr>
          <p:cNvPr id="29" name="Graphic 12">
            <a:extLst>
              <a:ext uri="{FF2B5EF4-FFF2-40B4-BE49-F238E27FC236}">
                <a16:creationId xmlns:a16="http://schemas.microsoft.com/office/drawing/2014/main" id="{6E343FF4-DFB6-1847-959B-39CCF4B676D3}"/>
              </a:ext>
            </a:extLst>
          </p:cNvPr>
          <p:cNvGrpSpPr/>
          <p:nvPr/>
        </p:nvGrpSpPr>
        <p:grpSpPr>
          <a:xfrm>
            <a:off x="478424" y="1707009"/>
            <a:ext cx="748041" cy="685799"/>
            <a:chOff x="9514266" y="4521200"/>
            <a:chExt cx="984282" cy="984282"/>
          </a:xfrm>
        </p:grpSpPr>
        <p:sp>
          <p:nvSpPr>
            <p:cNvPr id="30" name="Freeform: Shape 20">
              <a:extLst>
                <a:ext uri="{FF2B5EF4-FFF2-40B4-BE49-F238E27FC236}">
                  <a16:creationId xmlns:a16="http://schemas.microsoft.com/office/drawing/2014/main" id="{B11AC37C-B971-ED44-901C-B6A163D65A02}"/>
                </a:ext>
              </a:extLst>
            </p:cNvPr>
            <p:cNvSpPr/>
            <p:nvPr/>
          </p:nvSpPr>
          <p:spPr>
            <a:xfrm>
              <a:off x="9670767" y="4661952"/>
              <a:ext cx="669312" cy="698840"/>
            </a:xfrm>
            <a:custGeom>
              <a:avLst/>
              <a:gdLst>
                <a:gd name="connsiteX0" fmla="*/ 270678 w 669311"/>
                <a:gd name="connsiteY0" fmla="*/ 0 h 698840"/>
                <a:gd name="connsiteX1" fmla="*/ 0 w 669311"/>
                <a:gd name="connsiteY1" fmla="*/ 154532 h 698840"/>
                <a:gd name="connsiteX2" fmla="*/ 0 w 669311"/>
                <a:gd name="connsiteY2" fmla="*/ 598443 h 698840"/>
                <a:gd name="connsiteX3" fmla="*/ 424226 w 669311"/>
                <a:gd name="connsiteY3" fmla="*/ 702777 h 698840"/>
                <a:gd name="connsiteX4" fmla="*/ 665375 w 669311"/>
                <a:gd name="connsiteY4" fmla="*/ 548245 h 698840"/>
                <a:gd name="connsiteX5" fmla="*/ 670296 w 669311"/>
                <a:gd name="connsiteY5" fmla="*/ 77758 h 698840"/>
                <a:gd name="connsiteX6" fmla="*/ 270678 w 669311"/>
                <a:gd name="connsiteY6" fmla="*/ 0 h 698840"/>
                <a:gd name="connsiteX7" fmla="*/ 424226 w 669311"/>
                <a:gd name="connsiteY7" fmla="*/ 701793 h 698840"/>
                <a:gd name="connsiteX8" fmla="*/ 1969 w 669311"/>
                <a:gd name="connsiteY8" fmla="*/ 598443 h 698840"/>
                <a:gd name="connsiteX9" fmla="*/ 265756 w 669311"/>
                <a:gd name="connsiteY9" fmla="*/ 447848 h 698840"/>
                <a:gd name="connsiteX10" fmla="*/ 387807 w 669311"/>
                <a:gd name="connsiteY10" fmla="*/ 478361 h 698840"/>
                <a:gd name="connsiteX11" fmla="*/ 387807 w 669311"/>
                <a:gd name="connsiteY11" fmla="*/ 477377 h 698840"/>
                <a:gd name="connsiteX12" fmla="*/ 266740 w 669311"/>
                <a:gd name="connsiteY12" fmla="*/ 445880 h 698840"/>
                <a:gd name="connsiteX13" fmla="*/ 266740 w 669311"/>
                <a:gd name="connsiteY13" fmla="*/ 265756 h 698840"/>
                <a:gd name="connsiteX14" fmla="*/ 265756 w 669311"/>
                <a:gd name="connsiteY14" fmla="*/ 265756 h 698840"/>
                <a:gd name="connsiteX15" fmla="*/ 265756 w 669311"/>
                <a:gd name="connsiteY15" fmla="*/ 445880 h 698840"/>
                <a:gd name="connsiteX16" fmla="*/ 984 w 669311"/>
                <a:gd name="connsiteY16" fmla="*/ 597459 h 698840"/>
                <a:gd name="connsiteX17" fmla="*/ 984 w 669311"/>
                <a:gd name="connsiteY17" fmla="*/ 156501 h 698840"/>
                <a:gd name="connsiteX18" fmla="*/ 424226 w 669311"/>
                <a:gd name="connsiteY18" fmla="*/ 233275 h 698840"/>
                <a:gd name="connsiteX19" fmla="*/ 424226 w 669311"/>
                <a:gd name="connsiteY19" fmla="*/ 701793 h 698840"/>
                <a:gd name="connsiteX20" fmla="*/ 424226 w 669311"/>
                <a:gd name="connsiteY20" fmla="*/ 232291 h 698840"/>
                <a:gd name="connsiteX21" fmla="*/ 1969 w 669311"/>
                <a:gd name="connsiteY21" fmla="*/ 154532 h 698840"/>
                <a:gd name="connsiteX22" fmla="*/ 270678 w 669311"/>
                <a:gd name="connsiteY22" fmla="*/ 984 h 698840"/>
                <a:gd name="connsiteX23" fmla="*/ 270678 w 669311"/>
                <a:gd name="connsiteY23" fmla="*/ 131894 h 698840"/>
                <a:gd name="connsiteX24" fmla="*/ 271662 w 669311"/>
                <a:gd name="connsiteY24" fmla="*/ 131894 h 698840"/>
                <a:gd name="connsiteX25" fmla="*/ 271662 w 669311"/>
                <a:gd name="connsiteY25" fmla="*/ 984 h 698840"/>
                <a:gd name="connsiteX26" fmla="*/ 668328 w 669311"/>
                <a:gd name="connsiteY26" fmla="*/ 77758 h 698840"/>
                <a:gd name="connsiteX27" fmla="*/ 424226 w 669311"/>
                <a:gd name="connsiteY27" fmla="*/ 232291 h 698840"/>
                <a:gd name="connsiteX28" fmla="*/ 664390 w 669311"/>
                <a:gd name="connsiteY28" fmla="*/ 546277 h 698840"/>
                <a:gd name="connsiteX29" fmla="*/ 489188 w 669311"/>
                <a:gd name="connsiteY29" fmla="*/ 502968 h 698840"/>
                <a:gd name="connsiteX30" fmla="*/ 489188 w 669311"/>
                <a:gd name="connsiteY30" fmla="*/ 503952 h 698840"/>
                <a:gd name="connsiteX31" fmla="*/ 664390 w 669311"/>
                <a:gd name="connsiteY31" fmla="*/ 548245 h 698840"/>
                <a:gd name="connsiteX32" fmla="*/ 425210 w 669311"/>
                <a:gd name="connsiteY32" fmla="*/ 701793 h 698840"/>
                <a:gd name="connsiteX33" fmla="*/ 425210 w 669311"/>
                <a:gd name="connsiteY33" fmla="*/ 233275 h 698840"/>
                <a:gd name="connsiteX34" fmla="*/ 670296 w 669311"/>
                <a:gd name="connsiteY34" fmla="*/ 78743 h 698840"/>
                <a:gd name="connsiteX35" fmla="*/ 664390 w 669311"/>
                <a:gd name="connsiteY35" fmla="*/ 546277 h 69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69311" h="698840">
                  <a:moveTo>
                    <a:pt x="270678" y="0"/>
                  </a:moveTo>
                  <a:lnTo>
                    <a:pt x="0" y="154532"/>
                  </a:lnTo>
                  <a:lnTo>
                    <a:pt x="0" y="598443"/>
                  </a:lnTo>
                  <a:lnTo>
                    <a:pt x="424226" y="702777"/>
                  </a:lnTo>
                  <a:lnTo>
                    <a:pt x="665375" y="548245"/>
                  </a:lnTo>
                  <a:lnTo>
                    <a:pt x="670296" y="77758"/>
                  </a:lnTo>
                  <a:lnTo>
                    <a:pt x="270678" y="0"/>
                  </a:lnTo>
                  <a:close/>
                  <a:moveTo>
                    <a:pt x="424226" y="701793"/>
                  </a:moveTo>
                  <a:lnTo>
                    <a:pt x="1969" y="598443"/>
                  </a:lnTo>
                  <a:lnTo>
                    <a:pt x="265756" y="447848"/>
                  </a:lnTo>
                  <a:lnTo>
                    <a:pt x="387807" y="478361"/>
                  </a:lnTo>
                  <a:lnTo>
                    <a:pt x="387807" y="477377"/>
                  </a:lnTo>
                  <a:lnTo>
                    <a:pt x="266740" y="445880"/>
                  </a:lnTo>
                  <a:lnTo>
                    <a:pt x="266740" y="265756"/>
                  </a:lnTo>
                  <a:lnTo>
                    <a:pt x="265756" y="265756"/>
                  </a:lnTo>
                  <a:lnTo>
                    <a:pt x="265756" y="445880"/>
                  </a:lnTo>
                  <a:lnTo>
                    <a:pt x="984" y="597459"/>
                  </a:lnTo>
                  <a:lnTo>
                    <a:pt x="984" y="156501"/>
                  </a:lnTo>
                  <a:lnTo>
                    <a:pt x="424226" y="233275"/>
                  </a:lnTo>
                  <a:lnTo>
                    <a:pt x="424226" y="701793"/>
                  </a:lnTo>
                  <a:close/>
                  <a:moveTo>
                    <a:pt x="424226" y="232291"/>
                  </a:moveTo>
                  <a:lnTo>
                    <a:pt x="1969" y="154532"/>
                  </a:lnTo>
                  <a:lnTo>
                    <a:pt x="270678" y="984"/>
                  </a:lnTo>
                  <a:lnTo>
                    <a:pt x="270678" y="131894"/>
                  </a:lnTo>
                  <a:lnTo>
                    <a:pt x="271662" y="131894"/>
                  </a:lnTo>
                  <a:lnTo>
                    <a:pt x="271662" y="984"/>
                  </a:lnTo>
                  <a:lnTo>
                    <a:pt x="668328" y="77758"/>
                  </a:lnTo>
                  <a:lnTo>
                    <a:pt x="424226" y="232291"/>
                  </a:lnTo>
                  <a:close/>
                  <a:moveTo>
                    <a:pt x="664390" y="546277"/>
                  </a:moveTo>
                  <a:lnTo>
                    <a:pt x="489188" y="502968"/>
                  </a:lnTo>
                  <a:lnTo>
                    <a:pt x="489188" y="503952"/>
                  </a:lnTo>
                  <a:lnTo>
                    <a:pt x="664390" y="548245"/>
                  </a:lnTo>
                  <a:lnTo>
                    <a:pt x="425210" y="701793"/>
                  </a:lnTo>
                  <a:lnTo>
                    <a:pt x="425210" y="233275"/>
                  </a:lnTo>
                  <a:lnTo>
                    <a:pt x="670296" y="78743"/>
                  </a:lnTo>
                  <a:lnTo>
                    <a:pt x="664390" y="546277"/>
                  </a:lnTo>
                  <a:close/>
                </a:path>
              </a:pathLst>
            </a:custGeom>
            <a:solidFill>
              <a:srgbClr val="FFFFFF"/>
            </a:solidFill>
            <a:ln w="98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1" name="Freeform: Shape 21">
              <a:extLst>
                <a:ext uri="{FF2B5EF4-FFF2-40B4-BE49-F238E27FC236}">
                  <a16:creationId xmlns:a16="http://schemas.microsoft.com/office/drawing/2014/main" id="{AFDBD8D1-9821-E049-9C12-00E5D699FA92}"/>
                </a:ext>
              </a:extLst>
            </p:cNvPr>
            <p:cNvSpPr/>
            <p:nvPr/>
          </p:nvSpPr>
          <p:spPr>
            <a:xfrm>
              <a:off x="9649113" y="4721994"/>
              <a:ext cx="718526" cy="511827"/>
            </a:xfrm>
            <a:custGeom>
              <a:avLst/>
              <a:gdLst>
                <a:gd name="connsiteX0" fmla="*/ 665375 w 718525"/>
                <a:gd name="connsiteY0" fmla="*/ 514779 h 511826"/>
                <a:gd name="connsiteX1" fmla="*/ 57088 w 718525"/>
                <a:gd name="connsiteY1" fmla="*/ 514779 h 511826"/>
                <a:gd name="connsiteX2" fmla="*/ 0 w 718525"/>
                <a:gd name="connsiteY2" fmla="*/ 457691 h 511826"/>
                <a:gd name="connsiteX3" fmla="*/ 0 w 718525"/>
                <a:gd name="connsiteY3" fmla="*/ 57088 h 511826"/>
                <a:gd name="connsiteX4" fmla="*/ 57088 w 718525"/>
                <a:gd name="connsiteY4" fmla="*/ 0 h 511826"/>
                <a:gd name="connsiteX5" fmla="*/ 665375 w 718525"/>
                <a:gd name="connsiteY5" fmla="*/ 0 h 511826"/>
                <a:gd name="connsiteX6" fmla="*/ 722463 w 718525"/>
                <a:gd name="connsiteY6" fmla="*/ 57088 h 511826"/>
                <a:gd name="connsiteX7" fmla="*/ 722463 w 718525"/>
                <a:gd name="connsiteY7" fmla="*/ 458675 h 511826"/>
                <a:gd name="connsiteX8" fmla="*/ 665375 w 718525"/>
                <a:gd name="connsiteY8" fmla="*/ 514779 h 511826"/>
                <a:gd name="connsiteX9" fmla="*/ 0 w 718525"/>
                <a:gd name="connsiteY9" fmla="*/ 414383 h 511826"/>
                <a:gd name="connsiteX10" fmla="*/ 722463 w 718525"/>
                <a:gd name="connsiteY10" fmla="*/ 415367 h 511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8525" h="511826">
                  <a:moveTo>
                    <a:pt x="665375" y="514779"/>
                  </a:moveTo>
                  <a:lnTo>
                    <a:pt x="57088" y="514779"/>
                  </a:lnTo>
                  <a:cubicBezTo>
                    <a:pt x="25591" y="514779"/>
                    <a:pt x="0" y="489188"/>
                    <a:pt x="0" y="457691"/>
                  </a:cubicBezTo>
                  <a:lnTo>
                    <a:pt x="0" y="57088"/>
                  </a:lnTo>
                  <a:cubicBezTo>
                    <a:pt x="0" y="25591"/>
                    <a:pt x="25591" y="0"/>
                    <a:pt x="57088" y="0"/>
                  </a:cubicBezTo>
                  <a:lnTo>
                    <a:pt x="665375" y="0"/>
                  </a:lnTo>
                  <a:cubicBezTo>
                    <a:pt x="696872" y="0"/>
                    <a:pt x="722463" y="25591"/>
                    <a:pt x="722463" y="57088"/>
                  </a:cubicBezTo>
                  <a:lnTo>
                    <a:pt x="722463" y="458675"/>
                  </a:lnTo>
                  <a:cubicBezTo>
                    <a:pt x="722463" y="489188"/>
                    <a:pt x="696872" y="514779"/>
                    <a:pt x="665375" y="514779"/>
                  </a:cubicBezTo>
                  <a:close/>
                  <a:moveTo>
                    <a:pt x="0" y="414383"/>
                  </a:moveTo>
                  <a:lnTo>
                    <a:pt x="722463" y="415367"/>
                  </a:lnTo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2" name="Freeform: Shape 22">
              <a:extLst>
                <a:ext uri="{FF2B5EF4-FFF2-40B4-BE49-F238E27FC236}">
                  <a16:creationId xmlns:a16="http://schemas.microsoft.com/office/drawing/2014/main" id="{AEB1289E-8911-A64C-AF44-987649F242B7}"/>
                </a:ext>
              </a:extLst>
            </p:cNvPr>
            <p:cNvSpPr/>
            <p:nvPr/>
          </p:nvSpPr>
          <p:spPr>
            <a:xfrm>
              <a:off x="9860733" y="5236773"/>
              <a:ext cx="295285" cy="78743"/>
            </a:xfrm>
            <a:custGeom>
              <a:avLst/>
              <a:gdLst>
                <a:gd name="connsiteX0" fmla="*/ 81695 w 295284"/>
                <a:gd name="connsiteY0" fmla="*/ 0 h 78742"/>
                <a:gd name="connsiteX1" fmla="*/ 216542 w 295284"/>
                <a:gd name="connsiteY1" fmla="*/ 0 h 78742"/>
                <a:gd name="connsiteX2" fmla="*/ 216542 w 295284"/>
                <a:gd name="connsiteY2" fmla="*/ 79727 h 78742"/>
                <a:gd name="connsiteX3" fmla="*/ 81695 w 295284"/>
                <a:gd name="connsiteY3" fmla="*/ 79727 h 78742"/>
                <a:gd name="connsiteX4" fmla="*/ 0 w 295284"/>
                <a:gd name="connsiteY4" fmla="*/ 79727 h 78742"/>
                <a:gd name="connsiteX5" fmla="*/ 302175 w 295284"/>
                <a:gd name="connsiteY5" fmla="*/ 79727 h 78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84" h="78742">
                  <a:moveTo>
                    <a:pt x="81695" y="0"/>
                  </a:moveTo>
                  <a:lnTo>
                    <a:pt x="216542" y="0"/>
                  </a:lnTo>
                  <a:lnTo>
                    <a:pt x="216542" y="79727"/>
                  </a:lnTo>
                  <a:lnTo>
                    <a:pt x="81695" y="79727"/>
                  </a:lnTo>
                  <a:close/>
                  <a:moveTo>
                    <a:pt x="0" y="79727"/>
                  </a:moveTo>
                  <a:lnTo>
                    <a:pt x="302175" y="79727"/>
                  </a:lnTo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3" name="Freeform: Shape 23">
              <a:extLst>
                <a:ext uri="{FF2B5EF4-FFF2-40B4-BE49-F238E27FC236}">
                  <a16:creationId xmlns:a16="http://schemas.microsoft.com/office/drawing/2014/main" id="{770092FF-B60F-1C42-AB49-EC8F0209CE31}"/>
                </a:ext>
              </a:extLst>
            </p:cNvPr>
            <p:cNvSpPr/>
            <p:nvPr/>
          </p:nvSpPr>
          <p:spPr>
            <a:xfrm>
              <a:off x="10084165" y="48371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6617" y="19686"/>
                    <a:pt x="66931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4" name="Freeform: Shape 24">
              <a:extLst>
                <a:ext uri="{FF2B5EF4-FFF2-40B4-BE49-F238E27FC236}">
                  <a16:creationId xmlns:a16="http://schemas.microsoft.com/office/drawing/2014/main" id="{868B5EA5-ADD0-9B44-8132-52980948A998}"/>
                </a:ext>
              </a:extLst>
            </p:cNvPr>
            <p:cNvSpPr/>
            <p:nvPr/>
          </p:nvSpPr>
          <p:spPr>
            <a:xfrm>
              <a:off x="10102867" y="4785972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5" name="Freeform: Shape 25">
              <a:extLst>
                <a:ext uri="{FF2B5EF4-FFF2-40B4-BE49-F238E27FC236}">
                  <a16:creationId xmlns:a16="http://schemas.microsoft.com/office/drawing/2014/main" id="{B1B8C8D0-B747-B54E-93AF-27E8A581A2A7}"/>
                </a:ext>
              </a:extLst>
            </p:cNvPr>
            <p:cNvSpPr/>
            <p:nvPr/>
          </p:nvSpPr>
          <p:spPr>
            <a:xfrm>
              <a:off x="10199326" y="48371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6617" y="19686"/>
                    <a:pt x="66931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6" name="Freeform: Shape 26">
              <a:extLst>
                <a:ext uri="{FF2B5EF4-FFF2-40B4-BE49-F238E27FC236}">
                  <a16:creationId xmlns:a16="http://schemas.microsoft.com/office/drawing/2014/main" id="{EF161372-2429-7D45-B487-3F92F7BB6BF9}"/>
                </a:ext>
              </a:extLst>
            </p:cNvPr>
            <p:cNvSpPr/>
            <p:nvPr/>
          </p:nvSpPr>
          <p:spPr>
            <a:xfrm>
              <a:off x="10218028" y="4785972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7" name="Freeform: Shape 27">
              <a:extLst>
                <a:ext uri="{FF2B5EF4-FFF2-40B4-BE49-F238E27FC236}">
                  <a16:creationId xmlns:a16="http://schemas.microsoft.com/office/drawing/2014/main" id="{E92486AC-8E54-C14A-882D-68E43AC1EF91}"/>
                </a:ext>
              </a:extLst>
            </p:cNvPr>
            <p:cNvSpPr/>
            <p:nvPr/>
          </p:nvSpPr>
          <p:spPr>
            <a:xfrm>
              <a:off x="10084165" y="49936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6617" y="19686"/>
                    <a:pt x="66931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8" name="Freeform: Shape 28">
              <a:extLst>
                <a:ext uri="{FF2B5EF4-FFF2-40B4-BE49-F238E27FC236}">
                  <a16:creationId xmlns:a16="http://schemas.microsoft.com/office/drawing/2014/main" id="{A80B2CCB-D4B2-014C-B75E-F4C56A62C737}"/>
                </a:ext>
              </a:extLst>
            </p:cNvPr>
            <p:cNvSpPr/>
            <p:nvPr/>
          </p:nvSpPr>
          <p:spPr>
            <a:xfrm>
              <a:off x="10102867" y="4942473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9" name="Freeform: Shape 29">
              <a:extLst>
                <a:ext uri="{FF2B5EF4-FFF2-40B4-BE49-F238E27FC236}">
                  <a16:creationId xmlns:a16="http://schemas.microsoft.com/office/drawing/2014/main" id="{690679D7-7641-8945-953A-529F7E156A43}"/>
                </a:ext>
              </a:extLst>
            </p:cNvPr>
            <p:cNvSpPr/>
            <p:nvPr/>
          </p:nvSpPr>
          <p:spPr>
            <a:xfrm>
              <a:off x="10200311" y="49936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7601" y="19686"/>
                    <a:pt x="67915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0" name="Freeform: Shape 30">
              <a:extLst>
                <a:ext uri="{FF2B5EF4-FFF2-40B4-BE49-F238E27FC236}">
                  <a16:creationId xmlns:a16="http://schemas.microsoft.com/office/drawing/2014/main" id="{36B71A29-2C37-B343-B8D7-5ED4AF00A830}"/>
                </a:ext>
              </a:extLst>
            </p:cNvPr>
            <p:cNvSpPr/>
            <p:nvPr/>
          </p:nvSpPr>
          <p:spPr>
            <a:xfrm>
              <a:off x="10219996" y="4942473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41" name="Freeform: Shape 31">
              <a:extLst>
                <a:ext uri="{FF2B5EF4-FFF2-40B4-BE49-F238E27FC236}">
                  <a16:creationId xmlns:a16="http://schemas.microsoft.com/office/drawing/2014/main" id="{B7F0F044-19A0-7947-879F-883838CC5B03}"/>
                </a:ext>
              </a:extLst>
            </p:cNvPr>
            <p:cNvSpPr/>
            <p:nvPr/>
          </p:nvSpPr>
          <p:spPr>
            <a:xfrm>
              <a:off x="9730808" y="4928693"/>
              <a:ext cx="206699" cy="98428"/>
            </a:xfrm>
            <a:custGeom>
              <a:avLst/>
              <a:gdLst>
                <a:gd name="connsiteX0" fmla="*/ 103350 w 206699"/>
                <a:gd name="connsiteY0" fmla="*/ 0 h 98428"/>
                <a:gd name="connsiteX1" fmla="*/ 0 w 206699"/>
                <a:gd name="connsiteY1" fmla="*/ 103350 h 98428"/>
                <a:gd name="connsiteX2" fmla="*/ 206699 w 206699"/>
                <a:gd name="connsiteY2" fmla="*/ 103350 h 98428"/>
                <a:gd name="connsiteX3" fmla="*/ 103350 w 206699"/>
                <a:gd name="connsiteY3" fmla="*/ 0 h 9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699" h="98428">
                  <a:moveTo>
                    <a:pt x="103350" y="0"/>
                  </a:moveTo>
                  <a:cubicBezTo>
                    <a:pt x="46261" y="0"/>
                    <a:pt x="0" y="46261"/>
                    <a:pt x="0" y="103350"/>
                  </a:cubicBezTo>
                  <a:lnTo>
                    <a:pt x="206699" y="103350"/>
                  </a:lnTo>
                  <a:cubicBezTo>
                    <a:pt x="206699" y="46261"/>
                    <a:pt x="160438" y="0"/>
                    <a:pt x="103350" y="0"/>
                  </a:cubicBezTo>
                  <a:close/>
                </a:path>
              </a:pathLst>
            </a:custGeom>
            <a:noFill/>
            <a:ln w="17659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 dirty="0"/>
            </a:p>
          </p:txBody>
        </p:sp>
        <p:sp>
          <p:nvSpPr>
            <p:cNvPr id="42" name="Freeform: Shape 32">
              <a:extLst>
                <a:ext uri="{FF2B5EF4-FFF2-40B4-BE49-F238E27FC236}">
                  <a16:creationId xmlns:a16="http://schemas.microsoft.com/office/drawing/2014/main" id="{FD7E3E6F-D6AC-5543-A02C-AD7EE7719EC8}"/>
                </a:ext>
              </a:extLst>
            </p:cNvPr>
            <p:cNvSpPr/>
            <p:nvPr/>
          </p:nvSpPr>
          <p:spPr>
            <a:xfrm>
              <a:off x="9776085" y="4807626"/>
              <a:ext cx="118114" cy="118114"/>
            </a:xfrm>
            <a:custGeom>
              <a:avLst/>
              <a:gdLst>
                <a:gd name="connsiteX0" fmla="*/ 122051 w 118113"/>
                <a:gd name="connsiteY0" fmla="*/ 61025 h 118113"/>
                <a:gd name="connsiteX1" fmla="*/ 61025 w 118113"/>
                <a:gd name="connsiteY1" fmla="*/ 122051 h 118113"/>
                <a:gd name="connsiteX2" fmla="*/ 0 w 118113"/>
                <a:gd name="connsiteY2" fmla="*/ 61025 h 118113"/>
                <a:gd name="connsiteX3" fmla="*/ 61025 w 118113"/>
                <a:gd name="connsiteY3" fmla="*/ 0 h 118113"/>
                <a:gd name="connsiteX4" fmla="*/ 122051 w 118113"/>
                <a:gd name="connsiteY4" fmla="*/ 61025 h 11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13" h="118113">
                  <a:moveTo>
                    <a:pt x="122051" y="61025"/>
                  </a:moveTo>
                  <a:cubicBezTo>
                    <a:pt x="122051" y="94729"/>
                    <a:pt x="94729" y="122051"/>
                    <a:pt x="61025" y="122051"/>
                  </a:cubicBezTo>
                  <a:cubicBezTo>
                    <a:pt x="27322" y="122051"/>
                    <a:pt x="0" y="94729"/>
                    <a:pt x="0" y="61025"/>
                  </a:cubicBezTo>
                  <a:cubicBezTo>
                    <a:pt x="0" y="27322"/>
                    <a:pt x="27322" y="0"/>
                    <a:pt x="61025" y="0"/>
                  </a:cubicBezTo>
                  <a:cubicBezTo>
                    <a:pt x="94729" y="0"/>
                    <a:pt x="122051" y="27322"/>
                    <a:pt x="122051" y="61025"/>
                  </a:cubicBezTo>
                  <a:close/>
                </a:path>
              </a:pathLst>
            </a:custGeom>
            <a:noFill/>
            <a:ln w="17659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 dirty="0"/>
            </a:p>
          </p:txBody>
        </p:sp>
        <p:sp>
          <p:nvSpPr>
            <p:cNvPr id="43" name="Freeform: Shape 33">
              <a:extLst>
                <a:ext uri="{FF2B5EF4-FFF2-40B4-BE49-F238E27FC236}">
                  <a16:creationId xmlns:a16="http://schemas.microsoft.com/office/drawing/2014/main" id="{0A445400-918B-5143-BA3F-8EAEBB1A1AB7}"/>
                </a:ext>
              </a:extLst>
            </p:cNvPr>
            <p:cNvSpPr/>
            <p:nvPr/>
          </p:nvSpPr>
          <p:spPr>
            <a:xfrm>
              <a:off x="10011328" y="4721994"/>
              <a:ext cx="9843" cy="413398"/>
            </a:xfrm>
            <a:custGeom>
              <a:avLst/>
              <a:gdLst>
                <a:gd name="connsiteX0" fmla="*/ 0 w 0"/>
                <a:gd name="connsiteY0" fmla="*/ 0 h 413398"/>
                <a:gd name="connsiteX1" fmla="*/ 0 w 0"/>
                <a:gd name="connsiteY1" fmla="*/ 413398 h 4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413398">
                  <a:moveTo>
                    <a:pt x="0" y="0"/>
                  </a:moveTo>
                  <a:lnTo>
                    <a:pt x="0" y="413398"/>
                  </a:lnTo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D115C832-257B-1246-AC8F-7559BFEFC8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2799" y="660424"/>
            <a:ext cx="1905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2AEF7C-DA16-BE41-BF03-49482E37D70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730" t="3568" r="1743" b="5253"/>
          <a:stretch/>
        </p:blipFill>
        <p:spPr>
          <a:xfrm>
            <a:off x="3306090" y="502218"/>
            <a:ext cx="2828200" cy="13549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501CD3-C4B1-3749-8EAF-5AB6EDD54D6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851" t="1280" r="957" b="2876"/>
          <a:stretch/>
        </p:blipFill>
        <p:spPr>
          <a:xfrm>
            <a:off x="6220351" y="498701"/>
            <a:ext cx="2665381" cy="13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800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1916A-DEA5-7441-A9B2-E9C6D4FE8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227" y="219231"/>
            <a:ext cx="7701542" cy="857250"/>
          </a:xfrm>
        </p:spPr>
        <p:txBody>
          <a:bodyPr/>
          <a:lstStyle/>
          <a:p>
            <a:r>
              <a:rPr lang="en-US" dirty="0"/>
              <a:t>Online Courses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DAC34-A204-5F41-A8A3-227F559B4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5</a:t>
            </a:fld>
            <a:endParaRPr lang="en-AU" kern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179163-0B76-784F-B1C2-98DA7661AE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3" t="2837" r="1812" b="2125"/>
          <a:stretch/>
        </p:blipFill>
        <p:spPr>
          <a:xfrm>
            <a:off x="5493389" y="1636244"/>
            <a:ext cx="3295185" cy="23041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7E809B2-F968-C844-AE8F-B6E71211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474" y="205979"/>
            <a:ext cx="952026" cy="9520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4AB4BA-F647-044A-9711-7200E9302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708" y="1081130"/>
            <a:ext cx="4912818" cy="341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0666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B43F-DA06-9449-8482-8DC8508B9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488" y="205979"/>
            <a:ext cx="7539866" cy="857250"/>
          </a:xfrm>
        </p:spPr>
        <p:txBody>
          <a:bodyPr/>
          <a:lstStyle/>
          <a:p>
            <a:r>
              <a:rPr lang="en-US" dirty="0"/>
              <a:t>Live Webinars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28DB0-4C4A-AC49-A10F-0D2BFA727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6</a:t>
            </a:fld>
            <a:endParaRPr lang="en-AU" kern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02421B-7C06-ED43-B317-CA176BB4C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74" y="1156382"/>
            <a:ext cx="5779027" cy="317821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grpSp>
        <p:nvGrpSpPr>
          <p:cNvPr id="23" name="Graphic 12">
            <a:extLst>
              <a:ext uri="{FF2B5EF4-FFF2-40B4-BE49-F238E27FC236}">
                <a16:creationId xmlns:a16="http://schemas.microsoft.com/office/drawing/2014/main" id="{D5BFFB90-7B06-E049-B393-FB098FD032A2}"/>
              </a:ext>
            </a:extLst>
          </p:cNvPr>
          <p:cNvGrpSpPr/>
          <p:nvPr/>
        </p:nvGrpSpPr>
        <p:grpSpPr>
          <a:xfrm>
            <a:off x="180978" y="79521"/>
            <a:ext cx="1110166" cy="1110166"/>
            <a:chOff x="9514266" y="4521200"/>
            <a:chExt cx="984282" cy="984282"/>
          </a:xfrm>
        </p:grpSpPr>
        <p:sp>
          <p:nvSpPr>
            <p:cNvPr id="24" name="Freeform: Shape 20">
              <a:extLst>
                <a:ext uri="{FF2B5EF4-FFF2-40B4-BE49-F238E27FC236}">
                  <a16:creationId xmlns:a16="http://schemas.microsoft.com/office/drawing/2014/main" id="{01D26C84-E59F-2549-8ACD-AB338E160E4A}"/>
                </a:ext>
              </a:extLst>
            </p:cNvPr>
            <p:cNvSpPr/>
            <p:nvPr/>
          </p:nvSpPr>
          <p:spPr>
            <a:xfrm>
              <a:off x="9670767" y="4661952"/>
              <a:ext cx="669312" cy="698840"/>
            </a:xfrm>
            <a:custGeom>
              <a:avLst/>
              <a:gdLst>
                <a:gd name="connsiteX0" fmla="*/ 270678 w 669311"/>
                <a:gd name="connsiteY0" fmla="*/ 0 h 698840"/>
                <a:gd name="connsiteX1" fmla="*/ 0 w 669311"/>
                <a:gd name="connsiteY1" fmla="*/ 154532 h 698840"/>
                <a:gd name="connsiteX2" fmla="*/ 0 w 669311"/>
                <a:gd name="connsiteY2" fmla="*/ 598443 h 698840"/>
                <a:gd name="connsiteX3" fmla="*/ 424226 w 669311"/>
                <a:gd name="connsiteY3" fmla="*/ 702777 h 698840"/>
                <a:gd name="connsiteX4" fmla="*/ 665375 w 669311"/>
                <a:gd name="connsiteY4" fmla="*/ 548245 h 698840"/>
                <a:gd name="connsiteX5" fmla="*/ 670296 w 669311"/>
                <a:gd name="connsiteY5" fmla="*/ 77758 h 698840"/>
                <a:gd name="connsiteX6" fmla="*/ 270678 w 669311"/>
                <a:gd name="connsiteY6" fmla="*/ 0 h 698840"/>
                <a:gd name="connsiteX7" fmla="*/ 424226 w 669311"/>
                <a:gd name="connsiteY7" fmla="*/ 701793 h 698840"/>
                <a:gd name="connsiteX8" fmla="*/ 1969 w 669311"/>
                <a:gd name="connsiteY8" fmla="*/ 598443 h 698840"/>
                <a:gd name="connsiteX9" fmla="*/ 265756 w 669311"/>
                <a:gd name="connsiteY9" fmla="*/ 447848 h 698840"/>
                <a:gd name="connsiteX10" fmla="*/ 387807 w 669311"/>
                <a:gd name="connsiteY10" fmla="*/ 478361 h 698840"/>
                <a:gd name="connsiteX11" fmla="*/ 387807 w 669311"/>
                <a:gd name="connsiteY11" fmla="*/ 477377 h 698840"/>
                <a:gd name="connsiteX12" fmla="*/ 266740 w 669311"/>
                <a:gd name="connsiteY12" fmla="*/ 445880 h 698840"/>
                <a:gd name="connsiteX13" fmla="*/ 266740 w 669311"/>
                <a:gd name="connsiteY13" fmla="*/ 265756 h 698840"/>
                <a:gd name="connsiteX14" fmla="*/ 265756 w 669311"/>
                <a:gd name="connsiteY14" fmla="*/ 265756 h 698840"/>
                <a:gd name="connsiteX15" fmla="*/ 265756 w 669311"/>
                <a:gd name="connsiteY15" fmla="*/ 445880 h 698840"/>
                <a:gd name="connsiteX16" fmla="*/ 984 w 669311"/>
                <a:gd name="connsiteY16" fmla="*/ 597459 h 698840"/>
                <a:gd name="connsiteX17" fmla="*/ 984 w 669311"/>
                <a:gd name="connsiteY17" fmla="*/ 156501 h 698840"/>
                <a:gd name="connsiteX18" fmla="*/ 424226 w 669311"/>
                <a:gd name="connsiteY18" fmla="*/ 233275 h 698840"/>
                <a:gd name="connsiteX19" fmla="*/ 424226 w 669311"/>
                <a:gd name="connsiteY19" fmla="*/ 701793 h 698840"/>
                <a:gd name="connsiteX20" fmla="*/ 424226 w 669311"/>
                <a:gd name="connsiteY20" fmla="*/ 232291 h 698840"/>
                <a:gd name="connsiteX21" fmla="*/ 1969 w 669311"/>
                <a:gd name="connsiteY21" fmla="*/ 154532 h 698840"/>
                <a:gd name="connsiteX22" fmla="*/ 270678 w 669311"/>
                <a:gd name="connsiteY22" fmla="*/ 984 h 698840"/>
                <a:gd name="connsiteX23" fmla="*/ 270678 w 669311"/>
                <a:gd name="connsiteY23" fmla="*/ 131894 h 698840"/>
                <a:gd name="connsiteX24" fmla="*/ 271662 w 669311"/>
                <a:gd name="connsiteY24" fmla="*/ 131894 h 698840"/>
                <a:gd name="connsiteX25" fmla="*/ 271662 w 669311"/>
                <a:gd name="connsiteY25" fmla="*/ 984 h 698840"/>
                <a:gd name="connsiteX26" fmla="*/ 668328 w 669311"/>
                <a:gd name="connsiteY26" fmla="*/ 77758 h 698840"/>
                <a:gd name="connsiteX27" fmla="*/ 424226 w 669311"/>
                <a:gd name="connsiteY27" fmla="*/ 232291 h 698840"/>
                <a:gd name="connsiteX28" fmla="*/ 664390 w 669311"/>
                <a:gd name="connsiteY28" fmla="*/ 546277 h 698840"/>
                <a:gd name="connsiteX29" fmla="*/ 489188 w 669311"/>
                <a:gd name="connsiteY29" fmla="*/ 502968 h 698840"/>
                <a:gd name="connsiteX30" fmla="*/ 489188 w 669311"/>
                <a:gd name="connsiteY30" fmla="*/ 503952 h 698840"/>
                <a:gd name="connsiteX31" fmla="*/ 664390 w 669311"/>
                <a:gd name="connsiteY31" fmla="*/ 548245 h 698840"/>
                <a:gd name="connsiteX32" fmla="*/ 425210 w 669311"/>
                <a:gd name="connsiteY32" fmla="*/ 701793 h 698840"/>
                <a:gd name="connsiteX33" fmla="*/ 425210 w 669311"/>
                <a:gd name="connsiteY33" fmla="*/ 233275 h 698840"/>
                <a:gd name="connsiteX34" fmla="*/ 670296 w 669311"/>
                <a:gd name="connsiteY34" fmla="*/ 78743 h 698840"/>
                <a:gd name="connsiteX35" fmla="*/ 664390 w 669311"/>
                <a:gd name="connsiteY35" fmla="*/ 546277 h 69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69311" h="698840">
                  <a:moveTo>
                    <a:pt x="270678" y="0"/>
                  </a:moveTo>
                  <a:lnTo>
                    <a:pt x="0" y="154532"/>
                  </a:lnTo>
                  <a:lnTo>
                    <a:pt x="0" y="598443"/>
                  </a:lnTo>
                  <a:lnTo>
                    <a:pt x="424226" y="702777"/>
                  </a:lnTo>
                  <a:lnTo>
                    <a:pt x="665375" y="548245"/>
                  </a:lnTo>
                  <a:lnTo>
                    <a:pt x="670296" y="77758"/>
                  </a:lnTo>
                  <a:lnTo>
                    <a:pt x="270678" y="0"/>
                  </a:lnTo>
                  <a:close/>
                  <a:moveTo>
                    <a:pt x="424226" y="701793"/>
                  </a:moveTo>
                  <a:lnTo>
                    <a:pt x="1969" y="598443"/>
                  </a:lnTo>
                  <a:lnTo>
                    <a:pt x="265756" y="447848"/>
                  </a:lnTo>
                  <a:lnTo>
                    <a:pt x="387807" y="478361"/>
                  </a:lnTo>
                  <a:lnTo>
                    <a:pt x="387807" y="477377"/>
                  </a:lnTo>
                  <a:lnTo>
                    <a:pt x="266740" y="445880"/>
                  </a:lnTo>
                  <a:lnTo>
                    <a:pt x="266740" y="265756"/>
                  </a:lnTo>
                  <a:lnTo>
                    <a:pt x="265756" y="265756"/>
                  </a:lnTo>
                  <a:lnTo>
                    <a:pt x="265756" y="445880"/>
                  </a:lnTo>
                  <a:lnTo>
                    <a:pt x="984" y="597459"/>
                  </a:lnTo>
                  <a:lnTo>
                    <a:pt x="984" y="156501"/>
                  </a:lnTo>
                  <a:lnTo>
                    <a:pt x="424226" y="233275"/>
                  </a:lnTo>
                  <a:lnTo>
                    <a:pt x="424226" y="701793"/>
                  </a:lnTo>
                  <a:close/>
                  <a:moveTo>
                    <a:pt x="424226" y="232291"/>
                  </a:moveTo>
                  <a:lnTo>
                    <a:pt x="1969" y="154532"/>
                  </a:lnTo>
                  <a:lnTo>
                    <a:pt x="270678" y="984"/>
                  </a:lnTo>
                  <a:lnTo>
                    <a:pt x="270678" y="131894"/>
                  </a:lnTo>
                  <a:lnTo>
                    <a:pt x="271662" y="131894"/>
                  </a:lnTo>
                  <a:lnTo>
                    <a:pt x="271662" y="984"/>
                  </a:lnTo>
                  <a:lnTo>
                    <a:pt x="668328" y="77758"/>
                  </a:lnTo>
                  <a:lnTo>
                    <a:pt x="424226" y="232291"/>
                  </a:lnTo>
                  <a:close/>
                  <a:moveTo>
                    <a:pt x="664390" y="546277"/>
                  </a:moveTo>
                  <a:lnTo>
                    <a:pt x="489188" y="502968"/>
                  </a:lnTo>
                  <a:lnTo>
                    <a:pt x="489188" y="503952"/>
                  </a:lnTo>
                  <a:lnTo>
                    <a:pt x="664390" y="548245"/>
                  </a:lnTo>
                  <a:lnTo>
                    <a:pt x="425210" y="701793"/>
                  </a:lnTo>
                  <a:lnTo>
                    <a:pt x="425210" y="233275"/>
                  </a:lnTo>
                  <a:lnTo>
                    <a:pt x="670296" y="78743"/>
                  </a:lnTo>
                  <a:lnTo>
                    <a:pt x="664390" y="546277"/>
                  </a:lnTo>
                  <a:close/>
                </a:path>
              </a:pathLst>
            </a:custGeom>
            <a:solidFill>
              <a:srgbClr val="FFFFFF"/>
            </a:solidFill>
            <a:ln w="98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25" name="Freeform: Shape 21">
              <a:extLst>
                <a:ext uri="{FF2B5EF4-FFF2-40B4-BE49-F238E27FC236}">
                  <a16:creationId xmlns:a16="http://schemas.microsoft.com/office/drawing/2014/main" id="{C003FB3C-15B6-8A4E-83D7-DE5F599062A6}"/>
                </a:ext>
              </a:extLst>
            </p:cNvPr>
            <p:cNvSpPr/>
            <p:nvPr/>
          </p:nvSpPr>
          <p:spPr>
            <a:xfrm>
              <a:off x="9649113" y="4721994"/>
              <a:ext cx="718526" cy="511827"/>
            </a:xfrm>
            <a:custGeom>
              <a:avLst/>
              <a:gdLst>
                <a:gd name="connsiteX0" fmla="*/ 665375 w 718525"/>
                <a:gd name="connsiteY0" fmla="*/ 514779 h 511826"/>
                <a:gd name="connsiteX1" fmla="*/ 57088 w 718525"/>
                <a:gd name="connsiteY1" fmla="*/ 514779 h 511826"/>
                <a:gd name="connsiteX2" fmla="*/ 0 w 718525"/>
                <a:gd name="connsiteY2" fmla="*/ 457691 h 511826"/>
                <a:gd name="connsiteX3" fmla="*/ 0 w 718525"/>
                <a:gd name="connsiteY3" fmla="*/ 57088 h 511826"/>
                <a:gd name="connsiteX4" fmla="*/ 57088 w 718525"/>
                <a:gd name="connsiteY4" fmla="*/ 0 h 511826"/>
                <a:gd name="connsiteX5" fmla="*/ 665375 w 718525"/>
                <a:gd name="connsiteY5" fmla="*/ 0 h 511826"/>
                <a:gd name="connsiteX6" fmla="*/ 722463 w 718525"/>
                <a:gd name="connsiteY6" fmla="*/ 57088 h 511826"/>
                <a:gd name="connsiteX7" fmla="*/ 722463 w 718525"/>
                <a:gd name="connsiteY7" fmla="*/ 458675 h 511826"/>
                <a:gd name="connsiteX8" fmla="*/ 665375 w 718525"/>
                <a:gd name="connsiteY8" fmla="*/ 514779 h 511826"/>
                <a:gd name="connsiteX9" fmla="*/ 0 w 718525"/>
                <a:gd name="connsiteY9" fmla="*/ 414383 h 511826"/>
                <a:gd name="connsiteX10" fmla="*/ 722463 w 718525"/>
                <a:gd name="connsiteY10" fmla="*/ 415367 h 511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8525" h="511826">
                  <a:moveTo>
                    <a:pt x="665375" y="514779"/>
                  </a:moveTo>
                  <a:lnTo>
                    <a:pt x="57088" y="514779"/>
                  </a:lnTo>
                  <a:cubicBezTo>
                    <a:pt x="25591" y="514779"/>
                    <a:pt x="0" y="489188"/>
                    <a:pt x="0" y="457691"/>
                  </a:cubicBezTo>
                  <a:lnTo>
                    <a:pt x="0" y="57088"/>
                  </a:lnTo>
                  <a:cubicBezTo>
                    <a:pt x="0" y="25591"/>
                    <a:pt x="25591" y="0"/>
                    <a:pt x="57088" y="0"/>
                  </a:cubicBezTo>
                  <a:lnTo>
                    <a:pt x="665375" y="0"/>
                  </a:lnTo>
                  <a:cubicBezTo>
                    <a:pt x="696872" y="0"/>
                    <a:pt x="722463" y="25591"/>
                    <a:pt x="722463" y="57088"/>
                  </a:cubicBezTo>
                  <a:lnTo>
                    <a:pt x="722463" y="458675"/>
                  </a:lnTo>
                  <a:cubicBezTo>
                    <a:pt x="722463" y="489188"/>
                    <a:pt x="696872" y="514779"/>
                    <a:pt x="665375" y="514779"/>
                  </a:cubicBezTo>
                  <a:close/>
                  <a:moveTo>
                    <a:pt x="0" y="414383"/>
                  </a:moveTo>
                  <a:lnTo>
                    <a:pt x="722463" y="415367"/>
                  </a:lnTo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26" name="Freeform: Shape 22">
              <a:extLst>
                <a:ext uri="{FF2B5EF4-FFF2-40B4-BE49-F238E27FC236}">
                  <a16:creationId xmlns:a16="http://schemas.microsoft.com/office/drawing/2014/main" id="{0BC89F59-20CC-4342-ACE2-036C7EFFA81D}"/>
                </a:ext>
              </a:extLst>
            </p:cNvPr>
            <p:cNvSpPr/>
            <p:nvPr/>
          </p:nvSpPr>
          <p:spPr>
            <a:xfrm>
              <a:off x="9860733" y="5236773"/>
              <a:ext cx="295285" cy="78743"/>
            </a:xfrm>
            <a:custGeom>
              <a:avLst/>
              <a:gdLst>
                <a:gd name="connsiteX0" fmla="*/ 81695 w 295284"/>
                <a:gd name="connsiteY0" fmla="*/ 0 h 78742"/>
                <a:gd name="connsiteX1" fmla="*/ 216542 w 295284"/>
                <a:gd name="connsiteY1" fmla="*/ 0 h 78742"/>
                <a:gd name="connsiteX2" fmla="*/ 216542 w 295284"/>
                <a:gd name="connsiteY2" fmla="*/ 79727 h 78742"/>
                <a:gd name="connsiteX3" fmla="*/ 81695 w 295284"/>
                <a:gd name="connsiteY3" fmla="*/ 79727 h 78742"/>
                <a:gd name="connsiteX4" fmla="*/ 0 w 295284"/>
                <a:gd name="connsiteY4" fmla="*/ 79727 h 78742"/>
                <a:gd name="connsiteX5" fmla="*/ 302175 w 295284"/>
                <a:gd name="connsiteY5" fmla="*/ 79727 h 78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84" h="78742">
                  <a:moveTo>
                    <a:pt x="81695" y="0"/>
                  </a:moveTo>
                  <a:lnTo>
                    <a:pt x="216542" y="0"/>
                  </a:lnTo>
                  <a:lnTo>
                    <a:pt x="216542" y="79727"/>
                  </a:lnTo>
                  <a:lnTo>
                    <a:pt x="81695" y="79727"/>
                  </a:lnTo>
                  <a:close/>
                  <a:moveTo>
                    <a:pt x="0" y="79727"/>
                  </a:moveTo>
                  <a:lnTo>
                    <a:pt x="302175" y="79727"/>
                  </a:lnTo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27" name="Freeform: Shape 23">
              <a:extLst>
                <a:ext uri="{FF2B5EF4-FFF2-40B4-BE49-F238E27FC236}">
                  <a16:creationId xmlns:a16="http://schemas.microsoft.com/office/drawing/2014/main" id="{E3FBD25D-A833-5F4A-A803-42D4AD8900FC}"/>
                </a:ext>
              </a:extLst>
            </p:cNvPr>
            <p:cNvSpPr/>
            <p:nvPr/>
          </p:nvSpPr>
          <p:spPr>
            <a:xfrm>
              <a:off x="10084165" y="48371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6617" y="19686"/>
                    <a:pt x="66931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28" name="Freeform: Shape 24">
              <a:extLst>
                <a:ext uri="{FF2B5EF4-FFF2-40B4-BE49-F238E27FC236}">
                  <a16:creationId xmlns:a16="http://schemas.microsoft.com/office/drawing/2014/main" id="{FB3232A6-FDB8-EC4C-AA3B-E9EA7AE4CE8B}"/>
                </a:ext>
              </a:extLst>
            </p:cNvPr>
            <p:cNvSpPr/>
            <p:nvPr/>
          </p:nvSpPr>
          <p:spPr>
            <a:xfrm>
              <a:off x="10102867" y="4785972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29" name="Freeform: Shape 25">
              <a:extLst>
                <a:ext uri="{FF2B5EF4-FFF2-40B4-BE49-F238E27FC236}">
                  <a16:creationId xmlns:a16="http://schemas.microsoft.com/office/drawing/2014/main" id="{418CBA7D-EC6C-E24F-B515-C49344E752FB}"/>
                </a:ext>
              </a:extLst>
            </p:cNvPr>
            <p:cNvSpPr/>
            <p:nvPr/>
          </p:nvSpPr>
          <p:spPr>
            <a:xfrm>
              <a:off x="10199326" y="48371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6617" y="19686"/>
                    <a:pt x="66931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2016E86C-8D5D-BB46-BE8F-507D510A0D22}"/>
                </a:ext>
              </a:extLst>
            </p:cNvPr>
            <p:cNvSpPr/>
            <p:nvPr/>
          </p:nvSpPr>
          <p:spPr>
            <a:xfrm>
              <a:off x="10218028" y="4785972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5AC90D34-2657-E041-A9AE-77DA645B750B}"/>
                </a:ext>
              </a:extLst>
            </p:cNvPr>
            <p:cNvSpPr/>
            <p:nvPr/>
          </p:nvSpPr>
          <p:spPr>
            <a:xfrm>
              <a:off x="10084165" y="49936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6617" y="19686"/>
                    <a:pt x="66931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6739712D-FD5F-DF46-9F25-D71BBF7B2C04}"/>
                </a:ext>
              </a:extLst>
            </p:cNvPr>
            <p:cNvSpPr/>
            <p:nvPr/>
          </p:nvSpPr>
          <p:spPr>
            <a:xfrm>
              <a:off x="10102867" y="4942473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8B502495-A18C-C540-B06C-D9E8937EA708}"/>
                </a:ext>
              </a:extLst>
            </p:cNvPr>
            <p:cNvSpPr/>
            <p:nvPr/>
          </p:nvSpPr>
          <p:spPr>
            <a:xfrm>
              <a:off x="10200311" y="4993655"/>
              <a:ext cx="78743" cy="39371"/>
            </a:xfrm>
            <a:custGeom>
              <a:avLst/>
              <a:gdLst>
                <a:gd name="connsiteX0" fmla="*/ 43308 w 78742"/>
                <a:gd name="connsiteY0" fmla="*/ 0 h 39371"/>
                <a:gd name="connsiteX1" fmla="*/ 0 w 78742"/>
                <a:gd name="connsiteY1" fmla="*/ 43308 h 39371"/>
                <a:gd name="connsiteX2" fmla="*/ 86617 w 78742"/>
                <a:gd name="connsiteY2" fmla="*/ 43308 h 39371"/>
                <a:gd name="connsiteX3" fmla="*/ 43308 w 78742"/>
                <a:gd name="connsiteY3" fmla="*/ 0 h 3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2" h="39371">
                  <a:moveTo>
                    <a:pt x="43308" y="0"/>
                  </a:moveTo>
                  <a:cubicBezTo>
                    <a:pt x="19686" y="0"/>
                    <a:pt x="0" y="19686"/>
                    <a:pt x="0" y="43308"/>
                  </a:cubicBezTo>
                  <a:lnTo>
                    <a:pt x="86617" y="43308"/>
                  </a:lnTo>
                  <a:cubicBezTo>
                    <a:pt x="87601" y="19686"/>
                    <a:pt x="67915" y="0"/>
                    <a:pt x="43308" y="0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A441E11D-7C53-F84C-AEFF-9E82C29E4BDD}"/>
                </a:ext>
              </a:extLst>
            </p:cNvPr>
            <p:cNvSpPr/>
            <p:nvPr/>
          </p:nvSpPr>
          <p:spPr>
            <a:xfrm>
              <a:off x="10219996" y="4942473"/>
              <a:ext cx="49214" cy="49214"/>
            </a:xfrm>
            <a:custGeom>
              <a:avLst/>
              <a:gdLst>
                <a:gd name="connsiteX0" fmla="*/ 51183 w 49214"/>
                <a:gd name="connsiteY0" fmla="*/ 25591 h 49214"/>
                <a:gd name="connsiteX1" fmla="*/ 25591 w 49214"/>
                <a:gd name="connsiteY1" fmla="*/ 51183 h 49214"/>
                <a:gd name="connsiteX2" fmla="*/ 0 w 49214"/>
                <a:gd name="connsiteY2" fmla="*/ 25591 h 49214"/>
                <a:gd name="connsiteX3" fmla="*/ 25591 w 49214"/>
                <a:gd name="connsiteY3" fmla="*/ 0 h 49214"/>
                <a:gd name="connsiteX4" fmla="*/ 51183 w 49214"/>
                <a:gd name="connsiteY4" fmla="*/ 25591 h 49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14" h="49214">
                  <a:moveTo>
                    <a:pt x="51183" y="25591"/>
                  </a:moveTo>
                  <a:cubicBezTo>
                    <a:pt x="51183" y="39725"/>
                    <a:pt x="39725" y="51183"/>
                    <a:pt x="25591" y="51183"/>
                  </a:cubicBezTo>
                  <a:cubicBezTo>
                    <a:pt x="11458" y="51183"/>
                    <a:pt x="0" y="39725"/>
                    <a:pt x="0" y="25591"/>
                  </a:cubicBezTo>
                  <a:cubicBezTo>
                    <a:pt x="0" y="11458"/>
                    <a:pt x="11458" y="0"/>
                    <a:pt x="25591" y="0"/>
                  </a:cubicBezTo>
                  <a:cubicBezTo>
                    <a:pt x="39725" y="0"/>
                    <a:pt x="51183" y="11458"/>
                    <a:pt x="51183" y="25591"/>
                  </a:cubicBezTo>
                  <a:close/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4913A68B-9553-924B-A0BD-0378B160E7C8}"/>
                </a:ext>
              </a:extLst>
            </p:cNvPr>
            <p:cNvSpPr/>
            <p:nvPr/>
          </p:nvSpPr>
          <p:spPr>
            <a:xfrm>
              <a:off x="9730808" y="4928693"/>
              <a:ext cx="206699" cy="98428"/>
            </a:xfrm>
            <a:custGeom>
              <a:avLst/>
              <a:gdLst>
                <a:gd name="connsiteX0" fmla="*/ 103350 w 206699"/>
                <a:gd name="connsiteY0" fmla="*/ 0 h 98428"/>
                <a:gd name="connsiteX1" fmla="*/ 0 w 206699"/>
                <a:gd name="connsiteY1" fmla="*/ 103350 h 98428"/>
                <a:gd name="connsiteX2" fmla="*/ 206699 w 206699"/>
                <a:gd name="connsiteY2" fmla="*/ 103350 h 98428"/>
                <a:gd name="connsiteX3" fmla="*/ 103350 w 206699"/>
                <a:gd name="connsiteY3" fmla="*/ 0 h 9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699" h="98428">
                  <a:moveTo>
                    <a:pt x="103350" y="0"/>
                  </a:moveTo>
                  <a:cubicBezTo>
                    <a:pt x="46261" y="0"/>
                    <a:pt x="0" y="46261"/>
                    <a:pt x="0" y="103350"/>
                  </a:cubicBezTo>
                  <a:lnTo>
                    <a:pt x="206699" y="103350"/>
                  </a:lnTo>
                  <a:cubicBezTo>
                    <a:pt x="206699" y="46261"/>
                    <a:pt x="160438" y="0"/>
                    <a:pt x="103350" y="0"/>
                  </a:cubicBezTo>
                  <a:close/>
                </a:path>
              </a:pathLst>
            </a:custGeom>
            <a:noFill/>
            <a:ln w="17659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26606A67-4ADD-974F-ABFB-876CF2B29EF2}"/>
                </a:ext>
              </a:extLst>
            </p:cNvPr>
            <p:cNvSpPr/>
            <p:nvPr/>
          </p:nvSpPr>
          <p:spPr>
            <a:xfrm>
              <a:off x="9776085" y="4807626"/>
              <a:ext cx="118114" cy="118114"/>
            </a:xfrm>
            <a:custGeom>
              <a:avLst/>
              <a:gdLst>
                <a:gd name="connsiteX0" fmla="*/ 122051 w 118113"/>
                <a:gd name="connsiteY0" fmla="*/ 61025 h 118113"/>
                <a:gd name="connsiteX1" fmla="*/ 61025 w 118113"/>
                <a:gd name="connsiteY1" fmla="*/ 122051 h 118113"/>
                <a:gd name="connsiteX2" fmla="*/ 0 w 118113"/>
                <a:gd name="connsiteY2" fmla="*/ 61025 h 118113"/>
                <a:gd name="connsiteX3" fmla="*/ 61025 w 118113"/>
                <a:gd name="connsiteY3" fmla="*/ 0 h 118113"/>
                <a:gd name="connsiteX4" fmla="*/ 122051 w 118113"/>
                <a:gd name="connsiteY4" fmla="*/ 61025 h 11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13" h="118113">
                  <a:moveTo>
                    <a:pt x="122051" y="61025"/>
                  </a:moveTo>
                  <a:cubicBezTo>
                    <a:pt x="122051" y="94729"/>
                    <a:pt x="94729" y="122051"/>
                    <a:pt x="61025" y="122051"/>
                  </a:cubicBezTo>
                  <a:cubicBezTo>
                    <a:pt x="27322" y="122051"/>
                    <a:pt x="0" y="94729"/>
                    <a:pt x="0" y="61025"/>
                  </a:cubicBezTo>
                  <a:cubicBezTo>
                    <a:pt x="0" y="27322"/>
                    <a:pt x="27322" y="0"/>
                    <a:pt x="61025" y="0"/>
                  </a:cubicBezTo>
                  <a:cubicBezTo>
                    <a:pt x="94729" y="0"/>
                    <a:pt x="122051" y="27322"/>
                    <a:pt x="122051" y="61025"/>
                  </a:cubicBezTo>
                  <a:close/>
                </a:path>
              </a:pathLst>
            </a:custGeom>
            <a:noFill/>
            <a:ln w="17659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216C9823-EB24-1C48-A696-F8D8575AD498}"/>
                </a:ext>
              </a:extLst>
            </p:cNvPr>
            <p:cNvSpPr/>
            <p:nvPr/>
          </p:nvSpPr>
          <p:spPr>
            <a:xfrm>
              <a:off x="10011328" y="4721994"/>
              <a:ext cx="9843" cy="413398"/>
            </a:xfrm>
            <a:custGeom>
              <a:avLst/>
              <a:gdLst>
                <a:gd name="connsiteX0" fmla="*/ 0 w 0"/>
                <a:gd name="connsiteY0" fmla="*/ 0 h 413398"/>
                <a:gd name="connsiteX1" fmla="*/ 0 w 0"/>
                <a:gd name="connsiteY1" fmla="*/ 413398 h 4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413398">
                  <a:moveTo>
                    <a:pt x="0" y="0"/>
                  </a:moveTo>
                  <a:lnTo>
                    <a:pt x="0" y="413398"/>
                  </a:lnTo>
                </a:path>
              </a:pathLst>
            </a:custGeom>
            <a:noFill/>
            <a:ln w="19622" cap="flat">
              <a:solidFill>
                <a:srgbClr val="0081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 sz="1350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DDC6C942-6538-BF4C-83F5-373D86548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478" y="2014240"/>
            <a:ext cx="1931071" cy="73125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88C6353-5766-ED4C-9AEC-8A796F0565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6" t="15668" r="9036" b="5082"/>
          <a:stretch/>
        </p:blipFill>
        <p:spPr>
          <a:xfrm>
            <a:off x="6289753" y="2861978"/>
            <a:ext cx="2716523" cy="147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8106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1916A-DEA5-7441-A9B2-E9C6D4FE8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194" y="101049"/>
            <a:ext cx="7489290" cy="857250"/>
          </a:xfrm>
        </p:spPr>
        <p:txBody>
          <a:bodyPr/>
          <a:lstStyle/>
          <a:p>
            <a:r>
              <a:rPr lang="en-US" dirty="0"/>
              <a:t>Virtual Labs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DAC34-A204-5F41-A8A3-227F559B4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7</a:t>
            </a:fld>
            <a:endParaRPr lang="en-AU" kern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BCA61B-B67B-1F4E-9359-CB2EDBB50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771" y="739662"/>
            <a:ext cx="5832648" cy="104060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889A29-5B8F-C74F-9C39-08BC24E53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4090" y="1966854"/>
            <a:ext cx="3329285" cy="235338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47463-9C19-8744-B87C-A9D574231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88" y="1712444"/>
            <a:ext cx="2931591" cy="191367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FBA7AA-7F11-704E-BCB8-6C0D84E82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4940" y="2485474"/>
            <a:ext cx="3554534" cy="221171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A107A92-FE15-1944-BD39-B9CC63CCF5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388" y="101049"/>
            <a:ext cx="8572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9190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91D1F-4E5A-2844-A240-F0533D9DB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Multilingual Support Capability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8A101-EFDD-234A-AAED-9C17207C919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855075" y="4948238"/>
            <a:ext cx="288925" cy="16192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8</a:t>
            </a:fld>
            <a:endParaRPr lang="en-AU" kern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FD6F46-541C-AE49-8BBF-A7F4612A9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738" y="1234400"/>
            <a:ext cx="3022061" cy="236323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CCE0B3-1287-B04F-936C-432891744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556" y="1234400"/>
            <a:ext cx="3022061" cy="236323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04BD41-9785-EC4D-BF36-D0AC7A46DE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2980" r="49999"/>
          <a:stretch/>
        </p:blipFill>
        <p:spPr>
          <a:xfrm>
            <a:off x="277488" y="1234400"/>
            <a:ext cx="1368432" cy="33271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4DCCDB-DA79-2C4E-911A-4652DE57A7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914" r="24680"/>
          <a:stretch/>
        </p:blipFill>
        <p:spPr>
          <a:xfrm>
            <a:off x="2635512" y="3404772"/>
            <a:ext cx="2321866" cy="154346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17067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FDD0C-77BF-914D-B2F3-F37CD0129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331639"/>
            <a:ext cx="4176464" cy="1965689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dirty="0"/>
              <a:t>In over 106 territories</a:t>
            </a:r>
          </a:p>
          <a:p>
            <a:r>
              <a:rPr lang="en-US" dirty="0"/>
              <a:t>More than 12,000 locations</a:t>
            </a:r>
          </a:p>
          <a:p>
            <a:r>
              <a:rPr lang="en-US" dirty="0"/>
              <a:t>Lots of participating institutions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6A43D-CD02-064B-97C8-5AE7B96EF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9</a:t>
            </a:fld>
            <a:endParaRPr lang="en-AU" kern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F0FA6C-7BBD-6646-9D54-DD2F7960A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382" y="1241893"/>
            <a:ext cx="2857500" cy="12319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097FB3A-532F-134C-9837-D7DB1CDD1083}"/>
              </a:ext>
            </a:extLst>
          </p:cNvPr>
          <p:cNvSpPr/>
          <p:nvPr/>
        </p:nvSpPr>
        <p:spPr>
          <a:xfrm>
            <a:off x="347347" y="138531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b="1" dirty="0">
                <a:solidFill>
                  <a:srgbClr val="575757"/>
                </a:solidFill>
              </a:rPr>
              <a:t>eduroam</a:t>
            </a:r>
            <a:r>
              <a:rPr lang="en-AU" dirty="0">
                <a:solidFill>
                  <a:srgbClr val="575757"/>
                </a:solidFill>
              </a:rPr>
              <a:t> (education roaming) is the secure, world-wide roaming access service developed for the international research and education community.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43B97D-FDFB-DA42-80C2-311FDF30A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9383" y="2618768"/>
            <a:ext cx="3299381" cy="167856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49D8117-81BF-354E-8FDB-67D27DB32AA3}"/>
              </a:ext>
            </a:extLst>
          </p:cNvPr>
          <p:cNvSpPr txBox="1">
            <a:spLocks/>
          </p:cNvSpPr>
          <p:nvPr/>
        </p:nvSpPr>
        <p:spPr>
          <a:xfrm>
            <a:off x="395536" y="205978"/>
            <a:ext cx="8352929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 err="1"/>
              <a:t>eduroam</a:t>
            </a:r>
            <a:r>
              <a:rPr lang="en-US" sz="3200" dirty="0"/>
              <a:t> Access for APNIC Members</a:t>
            </a:r>
          </a:p>
        </p:txBody>
      </p:sp>
    </p:spTree>
    <p:extLst>
      <p:ext uri="{BB962C8B-B14F-4D97-AF65-F5344CB8AC3E}">
        <p14:creationId xmlns:p14="http://schemas.microsoft.com/office/powerpoint/2010/main" val="31193876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6A43D-CD02-064B-97C8-5AE7B96EF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10</a:t>
            </a:fld>
            <a:endParaRPr lang="en-AU" kern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9D8117-81BF-354E-8FDB-67D27DB32AA3}"/>
              </a:ext>
            </a:extLst>
          </p:cNvPr>
          <p:cNvSpPr txBox="1">
            <a:spLocks/>
          </p:cNvSpPr>
          <p:nvPr/>
        </p:nvSpPr>
        <p:spPr>
          <a:xfrm>
            <a:off x="395536" y="205978"/>
            <a:ext cx="8352929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AU" sz="3200" dirty="0"/>
              <a:t>academy.apnic.net/</a:t>
            </a:r>
            <a:r>
              <a:rPr lang="en-AU" sz="3200" dirty="0" err="1"/>
              <a:t>eduroam</a:t>
            </a:r>
            <a:endParaRPr lang="en-US" sz="3200" dirty="0"/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588F2AEA-836B-CF4F-AA41-FB0B41BC5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868" y="920962"/>
            <a:ext cx="6391073" cy="358967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9FC907-A721-4D40-A09C-4B687EAF03F9}"/>
              </a:ext>
            </a:extLst>
          </p:cNvPr>
          <p:cNvSpPr/>
          <p:nvPr/>
        </p:nvSpPr>
        <p:spPr>
          <a:xfrm>
            <a:off x="6010645" y="1689093"/>
            <a:ext cx="700391" cy="262647"/>
          </a:xfrm>
          <a:prstGeom prst="roundRect">
            <a:avLst/>
          </a:prstGeom>
          <a:noFill/>
          <a:ln w="381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4596383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EF660-BE66-DE4E-9645-C5E2B7AE8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APNIC Academy Growth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5FC9C-EFFA-F348-8158-4F58A6B9D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11</a:t>
            </a:fld>
            <a:endParaRPr lang="en-AU" kern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1B83CCC-4CF1-BE4E-AE87-3B45D61DE8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7694883"/>
              </p:ext>
            </p:extLst>
          </p:nvPr>
        </p:nvGraphicFramePr>
        <p:xfrm>
          <a:off x="395535" y="1063229"/>
          <a:ext cx="8015592" cy="3394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238333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415A6-6887-3E44-8B8C-68342EA0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05979"/>
            <a:ext cx="8352928" cy="544910"/>
          </a:xfrm>
        </p:spPr>
        <p:txBody>
          <a:bodyPr>
            <a:noAutofit/>
          </a:bodyPr>
          <a:lstStyle/>
          <a:p>
            <a:r>
              <a:rPr lang="en-US" sz="2800" dirty="0"/>
              <a:t>Concentrated Geographic Locations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8572C-0259-EB4C-B46F-18EAD26AA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12</a:t>
            </a:fld>
            <a:endParaRPr lang="en-AU" kern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D16616-8480-BB44-A823-8715D3C0F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079" y="4347566"/>
            <a:ext cx="261398" cy="2613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65C163-19AF-034C-8654-59907C3F3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779" y="4371362"/>
            <a:ext cx="261398" cy="2613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F05278-EF0B-B949-BC36-969A10FE9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7125" y="4362180"/>
            <a:ext cx="261398" cy="2613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41CB1C-4997-9F49-B8B7-10BC164F483C}"/>
              </a:ext>
            </a:extLst>
          </p:cNvPr>
          <p:cNvSpPr txBox="1"/>
          <p:nvPr/>
        </p:nvSpPr>
        <p:spPr>
          <a:xfrm>
            <a:off x="1615479" y="4308394"/>
            <a:ext cx="1414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Growth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9EEF17-A31E-4E47-8CB2-C856EA0570AA}"/>
              </a:ext>
            </a:extLst>
          </p:cNvPr>
          <p:cNvSpPr txBox="1"/>
          <p:nvPr/>
        </p:nvSpPr>
        <p:spPr>
          <a:xfrm>
            <a:off x="3664909" y="4332190"/>
            <a:ext cx="1212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Steady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704494-6D8B-7D41-AE9D-4DAD462A1ED3}"/>
              </a:ext>
            </a:extLst>
          </p:cNvPr>
          <p:cNvSpPr txBox="1"/>
          <p:nvPr/>
        </p:nvSpPr>
        <p:spPr>
          <a:xfrm>
            <a:off x="5498563" y="4332190"/>
            <a:ext cx="1212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Demand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4301F5-3CC3-914D-9613-2C46571B7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2595" y="2123501"/>
            <a:ext cx="1554077" cy="559468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19CDD0C6-7749-1A40-A209-D275319AD5B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2" r="18690"/>
          <a:stretch/>
        </p:blipFill>
        <p:spPr>
          <a:xfrm>
            <a:off x="597308" y="935924"/>
            <a:ext cx="6315893" cy="327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7019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2AE62-9A7A-8E43-9C1D-4581B7D1A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0"/>
            <a:ext cx="8352928" cy="4623978"/>
          </a:xfrm>
        </p:spPr>
        <p:txBody>
          <a:bodyPr/>
          <a:lstStyle/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APNIC Academy updates</a:t>
            </a:r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EBA797-6AA3-5B41-A9DE-5B39BF333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13</a:t>
            </a:fld>
            <a:endParaRPr lang="en-AU" kern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417BD3-A966-F24C-9EA7-B0C372C73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2571750"/>
            <a:ext cx="9144000" cy="282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0867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BBE51-6E03-7644-9509-F9679393C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14</a:t>
            </a:fld>
            <a:endParaRPr lang="en-AU" kern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4321160-3BBF-2E43-8BDD-174D53697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900" y="187934"/>
            <a:ext cx="5164390" cy="857250"/>
          </a:xfrm>
        </p:spPr>
        <p:txBody>
          <a:bodyPr>
            <a:normAutofit/>
          </a:bodyPr>
          <a:lstStyle/>
          <a:p>
            <a:r>
              <a:rPr lang="en-US" sz="2400" dirty="0"/>
              <a:t>IPv6 Address Planning Course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F05EEE-54B0-8A42-A99F-B1765C4ED796}"/>
              </a:ext>
            </a:extLst>
          </p:cNvPr>
          <p:cNvSpPr txBox="1"/>
          <p:nvPr/>
        </p:nvSpPr>
        <p:spPr>
          <a:xfrm>
            <a:off x="5667982" y="2578275"/>
            <a:ext cx="33672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Key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1-2 hours of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Covers 19 topics: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Planning considerations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Subnetting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Scenarios for ISP, Data Centre, 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 video-based (with audio)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Language subtitling to be added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159375-D7BE-384A-A72F-EE58F3A57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30190"/>
            <a:ext cx="787674" cy="787674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4EA942C1-2775-6F4C-AAE4-BA16A0BC3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091" y="230190"/>
            <a:ext cx="2155672" cy="223712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2229DB5E-D4A1-5646-993A-C478C99AD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45184"/>
            <a:ext cx="5164391" cy="369341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686954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5C79A4-19E2-2A4E-8780-0F8B8B5AF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20472" y="4948014"/>
            <a:ext cx="288032" cy="162018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kern="0" smtClean="0"/>
              <a:pPr/>
              <a:t>15</a:t>
            </a:fld>
            <a:endParaRPr lang="en-AU" kern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E003C-A7B8-B146-BEA1-4384D19D8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876" y="2804500"/>
            <a:ext cx="2232248" cy="803609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9A499D17-FBCD-C446-BDB7-104586749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1860" y="682281"/>
            <a:ext cx="2520280" cy="857250"/>
          </a:xfrm>
        </p:spPr>
        <p:txBody>
          <a:bodyPr>
            <a:normAutofit/>
          </a:bodyPr>
          <a:lstStyle/>
          <a:p>
            <a:r>
              <a:rPr lang="en-US" dirty="0"/>
              <a:t>Thank you!</a:t>
            </a:r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777004C3-E74F-F54D-B2DF-9907550B9ACA}"/>
              </a:ext>
            </a:extLst>
          </p:cNvPr>
          <p:cNvSpPr txBox="1">
            <a:spLocks/>
          </p:cNvSpPr>
          <p:nvPr/>
        </p:nvSpPr>
        <p:spPr>
          <a:xfrm>
            <a:off x="2537774" y="3603969"/>
            <a:ext cx="4068452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4FB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academy@apnic.net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2672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912923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APNIC33PowerPointTemplateFinal">
  <a:themeElements>
    <a:clrScheme name="APNIC33PowerPointTemplateFina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4FBA"/>
      </a:accent1>
      <a:accent2>
        <a:srgbClr val="F27D0A"/>
      </a:accent2>
      <a:accent3>
        <a:srgbClr val="590F4A"/>
      </a:accent3>
      <a:accent4>
        <a:srgbClr val="166813"/>
      </a:accent4>
      <a:accent5>
        <a:srgbClr val="C40836"/>
      </a:accent5>
      <a:accent6>
        <a:srgbClr val="FFCF0A"/>
      </a:accent6>
      <a:hlink>
        <a:srgbClr val="0000FF"/>
      </a:hlink>
      <a:folHlink>
        <a:srgbClr val="FF00FF"/>
      </a:folHlink>
    </a:clrScheme>
    <a:fontScheme name="APNIC33PowerPointTemplateFinal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APNIC33PowerPointTemplateFin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PNIC33PowerPointTemplateFinal">
  <a:themeElements>
    <a:clrScheme name="APNIC33PowerPointTemplateFina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4FBA"/>
      </a:accent1>
      <a:accent2>
        <a:srgbClr val="F27D0A"/>
      </a:accent2>
      <a:accent3>
        <a:srgbClr val="590F4A"/>
      </a:accent3>
      <a:accent4>
        <a:srgbClr val="166813"/>
      </a:accent4>
      <a:accent5>
        <a:srgbClr val="C40836"/>
      </a:accent5>
      <a:accent6>
        <a:srgbClr val="FFCF0A"/>
      </a:accent6>
      <a:hlink>
        <a:srgbClr val="0000FF"/>
      </a:hlink>
      <a:folHlink>
        <a:srgbClr val="FF00FF"/>
      </a:folHlink>
    </a:clrScheme>
    <a:fontScheme name="APNIC33PowerPointTemplateFinal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APNIC33PowerPointTemplateFin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DD99DB75E8AD468526128D747955F7" ma:contentTypeVersion="12" ma:contentTypeDescription="Create a new document." ma:contentTypeScope="" ma:versionID="07973f6e1f0517f9fab624a2a066cac3">
  <xsd:schema xmlns:xsd="http://www.w3.org/2001/XMLSchema" xmlns:xs="http://www.w3.org/2001/XMLSchema" xmlns:p="http://schemas.microsoft.com/office/2006/metadata/properties" xmlns:ns2="990b3987-f040-43db-b1b5-2d85fe73dd3e" xmlns:ns3="9ba754fa-f922-42e2-9add-e758af90bab1" targetNamespace="http://schemas.microsoft.com/office/2006/metadata/properties" ma:root="true" ma:fieldsID="c4578895385bb0fe54041c1a40af6c3e" ns2:_="" ns3:_="">
    <xsd:import namespace="990b3987-f040-43db-b1b5-2d85fe73dd3e"/>
    <xsd:import namespace="9ba754fa-f922-42e2-9add-e758af90ba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b3987-f040-43db-b1b5-2d85fe73dd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754fa-f922-42e2-9add-e758af90bab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02E6E89-C5C3-48EF-B79C-44F2DA19E9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0b3987-f040-43db-b1b5-2d85fe73dd3e"/>
    <ds:schemaRef ds:uri="9ba754fa-f922-42e2-9add-e758af90ba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1920D4-D4FB-4F14-8AEE-21C2B1A251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698B0C-667B-4E56-8447-985496288893}">
  <ds:schemaRefs>
    <ds:schemaRef ds:uri="9ba754fa-f922-42e2-9add-e758af90bab1"/>
    <ds:schemaRef ds:uri="http://purl.org/dc/terms/"/>
    <ds:schemaRef ds:uri="990b3987-f040-43db-b1b5-2d85fe73dd3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160</Words>
  <Application>Microsoft Macintosh PowerPoint</Application>
  <PresentationFormat>On-screen Show (16:9)</PresentationFormat>
  <Paragraphs>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Helvetica</vt:lpstr>
      <vt:lpstr>APNIC33PowerPointTemplateFinal</vt:lpstr>
      <vt:lpstr>PowerPoint Presentation</vt:lpstr>
      <vt:lpstr>APNIC Academy update</vt:lpstr>
      <vt:lpstr>About APNIC Academy</vt:lpstr>
      <vt:lpstr>PowerPoint Presentation</vt:lpstr>
      <vt:lpstr>Online Courses</vt:lpstr>
      <vt:lpstr>Live Webinars</vt:lpstr>
      <vt:lpstr>Virtual Labs</vt:lpstr>
      <vt:lpstr>Multilingual Support Capability</vt:lpstr>
      <vt:lpstr>PowerPoint Presentation</vt:lpstr>
      <vt:lpstr>PowerPoint Presentation</vt:lpstr>
      <vt:lpstr>APNIC Academy Growth</vt:lpstr>
      <vt:lpstr>Concentrated Geographic Locations</vt:lpstr>
      <vt:lpstr>PowerPoint Presentation</vt:lpstr>
      <vt:lpstr>IPv6 Address Planning Course</vt:lpstr>
      <vt:lpstr>Thank you!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using this template</dc:title>
  <cp:lastModifiedBy>Jessica Wei</cp:lastModifiedBy>
  <cp:revision>19</cp:revision>
  <dcterms:modified xsi:type="dcterms:W3CDTF">2020-02-14T08:07:02Z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0x01010010DD99DB75E8AD468526128D747955F7</vt:lpwstr>
  </property>
</Properties>
</file>