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642" r:id="rId6"/>
    <p:sldId id="643" r:id="rId7"/>
    <p:sldId id="264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1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jqw0kd/QUSqmuUJAPZgG8b7f7R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362"/>
    <p:restoredTop sz="94733"/>
  </p:normalViewPr>
  <p:slideViewPr>
    <p:cSldViewPr snapToGrid="0">
      <p:cViewPr varScale="1">
        <p:scale>
          <a:sx n="64" d="100"/>
          <a:sy n="64" d="100"/>
        </p:scale>
        <p:origin x="852" y="40"/>
      </p:cViewPr>
      <p:guideLst>
        <p:guide orient="horz" pos="141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4" name="Google Shape;8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8" name="Google Shape;8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8" name="Google Shape;8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9" name="Google Shape;87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99b1b807ab_0_17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99b1b807ab_0_17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3" name="Google Shape;863;g99b1b807ab_0_17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5201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99b1b807ab_0_17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99b1b807ab_0_17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3" name="Google Shape;863;g99b1b807ab_0_17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7548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9" name="Google Shape;9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hyperlink" Target="http://facebook.com/icannorg" TargetMode="External"/><Relationship Id="rId18" Type="http://schemas.openxmlformats.org/officeDocument/2006/relationships/hyperlink" Target="https://soundcloud.com/icann" TargetMode="External"/><Relationship Id="rId3" Type="http://schemas.openxmlformats.org/officeDocument/2006/relationships/hyperlink" Target="https://www.flickr.com/photos/icann" TargetMode="External"/><Relationship Id="rId21" Type="http://schemas.openxmlformats.org/officeDocument/2006/relationships/hyperlink" Target="https://www.instagram.com/icannorg" TargetMode="External"/><Relationship Id="rId7" Type="http://schemas.openxmlformats.org/officeDocument/2006/relationships/hyperlink" Target="http://linkedin.com/company/icann" TargetMode="External"/><Relationship Id="rId12" Type="http://schemas.openxmlformats.org/officeDocument/2006/relationships/hyperlink" Target="https://www.facebook.com/icannorg" TargetMode="External"/><Relationship Id="rId17" Type="http://schemas.openxmlformats.org/officeDocument/2006/relationships/hyperlink" Target="https://www.youtube.com/user/ICANNnews" TargetMode="External"/><Relationship Id="rId2" Type="http://schemas.openxmlformats.org/officeDocument/2006/relationships/image" Target="../media/image4.png"/><Relationship Id="rId16" Type="http://schemas.openxmlformats.org/officeDocument/2006/relationships/image" Target="../media/image25.png"/><Relationship Id="rId20" Type="http://schemas.openxmlformats.org/officeDocument/2006/relationships/hyperlink" Target="https://www.slideshare.net/icannpresentations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linkedin.com/company/icann" TargetMode="External"/><Relationship Id="rId11" Type="http://schemas.openxmlformats.org/officeDocument/2006/relationships/image" Target="../media/image23.png"/><Relationship Id="rId5" Type="http://schemas.openxmlformats.org/officeDocument/2006/relationships/image" Target="../media/image21.png"/><Relationship Id="rId15" Type="http://schemas.openxmlformats.org/officeDocument/2006/relationships/hyperlink" Target="http://youtube.com/user/ICANNnews" TargetMode="External"/><Relationship Id="rId10" Type="http://schemas.openxmlformats.org/officeDocument/2006/relationships/hyperlink" Target="http://twitter.com/icann" TargetMode="External"/><Relationship Id="rId19" Type="http://schemas.openxmlformats.org/officeDocument/2006/relationships/image" Target="../media/image26.png"/><Relationship Id="rId4" Type="http://schemas.openxmlformats.org/officeDocument/2006/relationships/hyperlink" Target="http://flickr.com/photos/icann" TargetMode="External"/><Relationship Id="rId9" Type="http://schemas.openxmlformats.org/officeDocument/2006/relationships/hyperlink" Target="https://www.twitter.com/icann" TargetMode="External"/><Relationship Id="rId14" Type="http://schemas.openxmlformats.org/officeDocument/2006/relationships/image" Target="../media/image24.png"/><Relationship Id="rId22" Type="http://schemas.openxmlformats.org/officeDocument/2006/relationships/image" Target="../media/image27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2 Decorative">
  <p:cSld name="Cover 2 Decorativ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0"/>
          <p:cNvSpPr/>
          <p:nvPr/>
        </p:nvSpPr>
        <p:spPr>
          <a:xfrm>
            <a:off x="1811695" y="6101651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" name="Google Shape;23;p10"/>
          <p:cNvCxnSpPr/>
          <p:nvPr/>
        </p:nvCxnSpPr>
        <p:spPr>
          <a:xfrm rot="10800000">
            <a:off x="0" y="6124511"/>
            <a:ext cx="17904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10"/>
          <p:cNvCxnSpPr/>
          <p:nvPr/>
        </p:nvCxnSpPr>
        <p:spPr>
          <a:xfrm rot="10800000">
            <a:off x="1878696" y="6124511"/>
            <a:ext cx="66934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10"/>
          <p:cNvSpPr/>
          <p:nvPr/>
        </p:nvSpPr>
        <p:spPr>
          <a:xfrm flipH="1">
            <a:off x="8610117" y="6101651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0"/>
          <p:cNvSpPr/>
          <p:nvPr/>
        </p:nvSpPr>
        <p:spPr>
          <a:xfrm flipH="1">
            <a:off x="8610117" y="347037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" name="Google Shape;27;p10"/>
          <p:cNvCxnSpPr/>
          <p:nvPr/>
        </p:nvCxnSpPr>
        <p:spPr>
          <a:xfrm rot="10800000">
            <a:off x="1834554" y="3552825"/>
            <a:ext cx="0" cy="2529961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28;p10"/>
          <p:cNvSpPr/>
          <p:nvPr/>
        </p:nvSpPr>
        <p:spPr>
          <a:xfrm rot="-5400000">
            <a:off x="1834554" y="3494144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" name="Google Shape;29;p10"/>
          <p:cNvCxnSpPr/>
          <p:nvPr/>
        </p:nvCxnSpPr>
        <p:spPr>
          <a:xfrm rot="10800000">
            <a:off x="1895439" y="3494144"/>
            <a:ext cx="6691671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0" name="Google Shape;30;p1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105" y="4878249"/>
            <a:ext cx="11938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0"/>
          <p:cNvSpPr txBox="1">
            <a:spLocks noGrp="1"/>
          </p:cNvSpPr>
          <p:nvPr>
            <p:ph type="title"/>
          </p:nvPr>
        </p:nvSpPr>
        <p:spPr>
          <a:xfrm>
            <a:off x="2061883" y="761997"/>
            <a:ext cx="6382512" cy="253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1"/>
          </p:nvPr>
        </p:nvSpPr>
        <p:spPr>
          <a:xfrm>
            <a:off x="2070848" y="4593844"/>
            <a:ext cx="638251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body" idx="2"/>
          </p:nvPr>
        </p:nvSpPr>
        <p:spPr>
          <a:xfrm>
            <a:off x="2070848" y="5301687"/>
            <a:ext cx="6382512" cy="27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body" idx="3"/>
          </p:nvPr>
        </p:nvSpPr>
        <p:spPr>
          <a:xfrm>
            <a:off x="2070848" y="5584257"/>
            <a:ext cx="6382512" cy="40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4"/>
          </p:nvPr>
        </p:nvSpPr>
        <p:spPr>
          <a:xfrm>
            <a:off x="2070848" y="3652549"/>
            <a:ext cx="638251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609600" y="1470212"/>
            <a:ext cx="7907338" cy="457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19087" algn="l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Noto Sans Symbols"/>
              <a:buChar char="◉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9087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Noto Sans Symbols"/>
              <a:buChar char="⚪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»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ackground Slide">
  <p:cSld name="Blank Background Slid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gage with ICANN White">
  <p:cSld name="1_Engage with ICANN Whit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/>
          <p:nvPr/>
        </p:nvSpPr>
        <p:spPr>
          <a:xfrm>
            <a:off x="2313656" y="685224"/>
            <a:ext cx="6830343" cy="1864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4"/>
          <p:cNvSpPr/>
          <p:nvPr/>
        </p:nvSpPr>
        <p:spPr>
          <a:xfrm>
            <a:off x="1" y="685224"/>
            <a:ext cx="2232955" cy="18649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14" descr="ICANN_Logo_W.eps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982" y="871077"/>
            <a:ext cx="1962493" cy="1523172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4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1 White">
  <p:cSld name="Cover 1 Whit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610726" y="0"/>
            <a:ext cx="7744845" cy="253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610725" y="3562904"/>
            <a:ext cx="811987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610725" y="4252817"/>
            <a:ext cx="8119872" cy="27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body" idx="3"/>
          </p:nvPr>
        </p:nvSpPr>
        <p:spPr>
          <a:xfrm>
            <a:off x="610725" y="4553317"/>
            <a:ext cx="8119872" cy="40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9" name="Google Shape;59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6999" y="5507609"/>
            <a:ext cx="1189827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 txBox="1">
            <a:spLocks noGrp="1"/>
          </p:cNvSpPr>
          <p:nvPr>
            <p:ph type="body" idx="4"/>
          </p:nvPr>
        </p:nvSpPr>
        <p:spPr>
          <a:xfrm>
            <a:off x="610725" y="2854692"/>
            <a:ext cx="811987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1 Blue">
  <p:cSld name="Cover 1 Blu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610724" y="0"/>
            <a:ext cx="7744845" cy="253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610723" y="3562904"/>
            <a:ext cx="811987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2"/>
          </p:nvPr>
        </p:nvSpPr>
        <p:spPr>
          <a:xfrm>
            <a:off x="610723" y="4252817"/>
            <a:ext cx="8119872" cy="27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3"/>
          </p:nvPr>
        </p:nvSpPr>
        <p:spPr>
          <a:xfrm>
            <a:off x="610723" y="4544352"/>
            <a:ext cx="8119872" cy="40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67" name="Google Shape;67;p16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992" y="5512926"/>
            <a:ext cx="11938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6"/>
          <p:cNvSpPr txBox="1">
            <a:spLocks noGrp="1"/>
          </p:cNvSpPr>
          <p:nvPr>
            <p:ph type="body" idx="4"/>
          </p:nvPr>
        </p:nvSpPr>
        <p:spPr>
          <a:xfrm>
            <a:off x="610723" y="2854692"/>
            <a:ext cx="811987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2 White">
  <p:cSld name="Cover 2 Whit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/>
          <p:nvPr/>
        </p:nvSpPr>
        <p:spPr>
          <a:xfrm>
            <a:off x="1811695" y="6101651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" name="Google Shape;71;p17"/>
          <p:cNvCxnSpPr/>
          <p:nvPr/>
        </p:nvCxnSpPr>
        <p:spPr>
          <a:xfrm rot="10800000">
            <a:off x="0" y="6124511"/>
            <a:ext cx="1790417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2" name="Google Shape;72;p17"/>
          <p:cNvCxnSpPr/>
          <p:nvPr/>
        </p:nvCxnSpPr>
        <p:spPr>
          <a:xfrm rot="10800000">
            <a:off x="1878696" y="6124511"/>
            <a:ext cx="6693408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" name="Google Shape;73;p17"/>
          <p:cNvSpPr/>
          <p:nvPr/>
        </p:nvSpPr>
        <p:spPr>
          <a:xfrm flipH="1">
            <a:off x="8610117" y="6101651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7"/>
          <p:cNvSpPr/>
          <p:nvPr/>
        </p:nvSpPr>
        <p:spPr>
          <a:xfrm flipH="1">
            <a:off x="8610117" y="3470373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" name="Google Shape;75;p17"/>
          <p:cNvCxnSpPr/>
          <p:nvPr/>
        </p:nvCxnSpPr>
        <p:spPr>
          <a:xfrm rot="10800000">
            <a:off x="1834554" y="3552825"/>
            <a:ext cx="0" cy="2529961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" name="Google Shape;76;p17"/>
          <p:cNvSpPr/>
          <p:nvPr/>
        </p:nvSpPr>
        <p:spPr>
          <a:xfrm rot="-5400000">
            <a:off x="1834554" y="3494144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" name="Google Shape;77;p17"/>
          <p:cNvCxnSpPr/>
          <p:nvPr/>
        </p:nvCxnSpPr>
        <p:spPr>
          <a:xfrm rot="10800000">
            <a:off x="1895439" y="3494144"/>
            <a:ext cx="6691671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8" name="Google Shape;78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2076" y="4878249"/>
            <a:ext cx="1189829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2061883" y="761997"/>
            <a:ext cx="6382512" cy="253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2070848" y="4593844"/>
            <a:ext cx="638251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2"/>
          </p:nvPr>
        </p:nvSpPr>
        <p:spPr>
          <a:xfrm>
            <a:off x="2070848" y="5301687"/>
            <a:ext cx="6382512" cy="27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3"/>
          </p:nvPr>
        </p:nvSpPr>
        <p:spPr>
          <a:xfrm>
            <a:off x="2070848" y="5584257"/>
            <a:ext cx="6382512" cy="40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4"/>
          </p:nvPr>
        </p:nvSpPr>
        <p:spPr>
          <a:xfrm>
            <a:off x="2070848" y="3652549"/>
            <a:ext cx="638251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ull-Width Photo">
  <p:cSld name="Full-Width Photo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>
            <a:spLocks noGrp="1"/>
          </p:cNvSpPr>
          <p:nvPr>
            <p:ph type="pic" idx="2"/>
          </p:nvPr>
        </p:nvSpPr>
        <p:spPr>
          <a:xfrm>
            <a:off x="-18288" y="615707"/>
            <a:ext cx="9180576" cy="5705856"/>
          </a:xfrm>
          <a:prstGeom prst="rect">
            <a:avLst/>
          </a:prstGeom>
          <a:noFill/>
          <a:ln w="1905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8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7" y="6460580"/>
            <a:ext cx="365522" cy="2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(No Header/Footer)">
  <p:cSld name="Blank (No Header/Footer)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92" name="Google Shape;92;p19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7" y="6460580"/>
            <a:ext cx="365522" cy="2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ternate Background 1">
  <p:cSld name="Alternate Background 1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0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" name="Google Shape;96;p20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7" name="Google Shape;97;p20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8" name="Google Shape;98;p20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9" name="Google Shape;99;p20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0" name="Google Shape;100;p20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" name="Google Shape;101;p20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" name="Google Shape;102;p20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3" name="Google Shape;103;p20"/>
          <p:cNvSpPr/>
          <p:nvPr/>
        </p:nvSpPr>
        <p:spPr>
          <a:xfrm>
            <a:off x="2422" y="749729"/>
            <a:ext cx="9144000" cy="5346700"/>
          </a:xfrm>
          <a:prstGeom prst="rect">
            <a:avLst/>
          </a:prstGeom>
          <a:gradFill>
            <a:gsLst>
              <a:gs pos="0">
                <a:srgbClr val="FFFFFF">
                  <a:alpha val="74901"/>
                </a:srgbClr>
              </a:gs>
              <a:gs pos="24000">
                <a:srgbClr val="CCE8F8">
                  <a:alpha val="44705"/>
                </a:srgbClr>
              </a:gs>
              <a:gs pos="69000">
                <a:srgbClr val="CCE8F8">
                  <a:alpha val="61960"/>
                </a:srgbClr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5" name="Google Shape;105;p20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7" y="6460580"/>
            <a:ext cx="365522" cy="2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ternate Background 2">
  <p:cSld name="Alternate Background 2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1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0" name="Google Shape;110;p21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1" name="Google Shape;111;p21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2" name="Google Shape;112;p21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3" name="Google Shape;113;p21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4" name="Google Shape;114;p21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5" name="Google Shape;115;p21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6" name="Google Shape;116;p21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8" name="Google Shape;118;p21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7" y="6460580"/>
            <a:ext cx="365522" cy="2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lternate Background 3">
  <p:cSld name="Alternate Background 3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82" y="608083"/>
            <a:ext cx="9141417" cy="57191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Google Shape;122;p22"/>
          <p:cNvCxnSpPr/>
          <p:nvPr/>
        </p:nvCxnSpPr>
        <p:spPr>
          <a:xfrm rot="10800000">
            <a:off x="0" y="608083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3" name="Google Shape;123;p22"/>
          <p:cNvCxnSpPr/>
          <p:nvPr/>
        </p:nvCxnSpPr>
        <p:spPr>
          <a:xfrm rot="10800000">
            <a:off x="0" y="6320547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5" name="Google Shape;125;p22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2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7" y="6460580"/>
            <a:ext cx="365522" cy="2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1.1">
  <p:cSld name="Agenda 1.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3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3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1" name="Google Shape;131;p23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2" name="Google Shape;132;p23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3" name="Google Shape;133;p23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4" name="Google Shape;134;p23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5" name="Google Shape;135;p23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" name="Google Shape;136;p23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7" name="Google Shape;137;p23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8" name="Google Shape;138;p23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" name="Google Shape;139;p23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0" name="Google Shape;140;p23"/>
          <p:cNvSpPr/>
          <p:nvPr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1" name="Google Shape;141;p23"/>
          <p:cNvCxnSpPr>
            <a:endCxn id="142" idx="0"/>
          </p:cNvCxnSpPr>
          <p:nvPr/>
        </p:nvCxnSpPr>
        <p:spPr>
          <a:xfrm rot="10800000">
            <a:off x="418349" y="2734410"/>
            <a:ext cx="0" cy="3544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2" name="Google Shape;142;p23"/>
          <p:cNvSpPr/>
          <p:nvPr/>
        </p:nvSpPr>
        <p:spPr>
          <a:xfrm rot="-5400000">
            <a:off x="418349" y="2673528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3" name="Google Shape;143;p23"/>
          <p:cNvCxnSpPr/>
          <p:nvPr/>
        </p:nvCxnSpPr>
        <p:spPr>
          <a:xfrm rot="10800000">
            <a:off x="479233" y="2673528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584938" y="824754"/>
            <a:ext cx="7932000" cy="1768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45" name="Google Shape;145;p2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3"/>
          <p:cNvSpPr txBox="1">
            <a:spLocks noGrp="1"/>
          </p:cNvSpPr>
          <p:nvPr>
            <p:ph type="body" idx="1"/>
          </p:nvPr>
        </p:nvSpPr>
        <p:spPr>
          <a:xfrm>
            <a:off x="600074" y="2765533"/>
            <a:ext cx="7907338" cy="927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1.2">
  <p:cSld name="Agenda 1.2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4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4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1" name="Google Shape;151;p24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2" name="Google Shape;152;p24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3" name="Google Shape;153;p24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4" name="Google Shape;154;p24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5" name="Google Shape;155;p24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6" name="Google Shape;156;p24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7" name="Google Shape;157;p24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8" name="Google Shape;158;p24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9" name="Google Shape;159;p24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0" name="Google Shape;160;p24"/>
          <p:cNvSpPr/>
          <p:nvPr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1" name="Google Shape;161;p24"/>
          <p:cNvCxnSpPr>
            <a:endCxn id="162" idx="0"/>
          </p:cNvCxnSpPr>
          <p:nvPr/>
        </p:nvCxnSpPr>
        <p:spPr>
          <a:xfrm rot="10800000">
            <a:off x="418349" y="2734410"/>
            <a:ext cx="0" cy="3544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2" name="Google Shape;162;p24"/>
          <p:cNvSpPr/>
          <p:nvPr/>
        </p:nvSpPr>
        <p:spPr>
          <a:xfrm rot="-5400000">
            <a:off x="418349" y="2673528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3" name="Google Shape;163;p24"/>
          <p:cNvCxnSpPr/>
          <p:nvPr/>
        </p:nvCxnSpPr>
        <p:spPr>
          <a:xfrm rot="10800000">
            <a:off x="479233" y="2673528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4" name="Google Shape;164;p24"/>
          <p:cNvSpPr txBox="1">
            <a:spLocks noGrp="1"/>
          </p:cNvSpPr>
          <p:nvPr>
            <p:ph type="title"/>
          </p:nvPr>
        </p:nvSpPr>
        <p:spPr>
          <a:xfrm>
            <a:off x="584938" y="833718"/>
            <a:ext cx="7932000" cy="1759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65" name="Google Shape;165;p2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4"/>
          <p:cNvSpPr txBox="1">
            <a:spLocks noGrp="1"/>
          </p:cNvSpPr>
          <p:nvPr>
            <p:ph type="body" idx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1.3">
  <p:cSld name="Agenda 1.3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5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5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1" name="Google Shape;171;p25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2" name="Google Shape;172;p25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3" name="Google Shape;173;p25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4" name="Google Shape;174;p25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5" name="Google Shape;175;p25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6" name="Google Shape;176;p25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7" name="Google Shape;177;p25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8" name="Google Shape;178;p25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p25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0" name="Google Shape;180;p25"/>
          <p:cNvSpPr/>
          <p:nvPr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1" name="Google Shape;181;p25"/>
          <p:cNvCxnSpPr>
            <a:endCxn id="182" idx="0"/>
          </p:cNvCxnSpPr>
          <p:nvPr/>
        </p:nvCxnSpPr>
        <p:spPr>
          <a:xfrm rot="10800000">
            <a:off x="418349" y="2734410"/>
            <a:ext cx="0" cy="3544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2" name="Google Shape;182;p25"/>
          <p:cNvSpPr/>
          <p:nvPr/>
        </p:nvSpPr>
        <p:spPr>
          <a:xfrm rot="-5400000">
            <a:off x="418349" y="2673528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3" name="Google Shape;183;p25"/>
          <p:cNvCxnSpPr/>
          <p:nvPr/>
        </p:nvCxnSpPr>
        <p:spPr>
          <a:xfrm rot="10800000">
            <a:off x="479233" y="2673528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4" name="Google Shape;184;p25"/>
          <p:cNvSpPr txBox="1">
            <a:spLocks noGrp="1"/>
          </p:cNvSpPr>
          <p:nvPr>
            <p:ph type="title"/>
          </p:nvPr>
        </p:nvSpPr>
        <p:spPr>
          <a:xfrm>
            <a:off x="584938" y="788894"/>
            <a:ext cx="7932000" cy="1804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85" name="Google Shape;185;p2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5"/>
          <p:cNvSpPr txBox="1">
            <a:spLocks noGrp="1"/>
          </p:cNvSpPr>
          <p:nvPr>
            <p:ph type="body" idx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1.4">
  <p:cSld name="Agenda 1.4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6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6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1" name="Google Shape;191;p26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2" name="Google Shape;192;p26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p26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4" name="Google Shape;194;p26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5" name="Google Shape;195;p26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6" name="Google Shape;196;p26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7" name="Google Shape;197;p26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8" name="Google Shape;198;p26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9" name="Google Shape;199;p26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0" name="Google Shape;200;p26"/>
          <p:cNvSpPr/>
          <p:nvPr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1" name="Google Shape;201;p26"/>
          <p:cNvCxnSpPr>
            <a:endCxn id="202" idx="0"/>
          </p:cNvCxnSpPr>
          <p:nvPr/>
        </p:nvCxnSpPr>
        <p:spPr>
          <a:xfrm rot="10800000">
            <a:off x="418349" y="2734410"/>
            <a:ext cx="0" cy="3544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2" name="Google Shape;202;p26"/>
          <p:cNvSpPr/>
          <p:nvPr/>
        </p:nvSpPr>
        <p:spPr>
          <a:xfrm rot="-5400000">
            <a:off x="418349" y="2673528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3" name="Google Shape;203;p26"/>
          <p:cNvCxnSpPr/>
          <p:nvPr/>
        </p:nvCxnSpPr>
        <p:spPr>
          <a:xfrm rot="10800000">
            <a:off x="479233" y="2673528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4" name="Google Shape;204;p26"/>
          <p:cNvSpPr txBox="1">
            <a:spLocks noGrp="1"/>
          </p:cNvSpPr>
          <p:nvPr>
            <p:ph type="title"/>
          </p:nvPr>
        </p:nvSpPr>
        <p:spPr>
          <a:xfrm>
            <a:off x="584938" y="797860"/>
            <a:ext cx="7932000" cy="179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205" name="Google Shape;205;p2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6"/>
          <p:cNvSpPr txBox="1">
            <a:spLocks noGrp="1"/>
          </p:cNvSpPr>
          <p:nvPr>
            <p:ph type="body" idx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1.5">
  <p:cSld name="Agenda 1.5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7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7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1" name="Google Shape;211;p27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2" name="Google Shape;212;p27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3" name="Google Shape;213;p27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4" name="Google Shape;214;p27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5" name="Google Shape;215;p27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6" name="Google Shape;216;p27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7" name="Google Shape;217;p27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8" name="Google Shape;218;p27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" name="Google Shape;219;p27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0" name="Google Shape;220;p27"/>
          <p:cNvSpPr/>
          <p:nvPr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1" name="Google Shape;221;p27"/>
          <p:cNvCxnSpPr>
            <a:endCxn id="222" idx="0"/>
          </p:cNvCxnSpPr>
          <p:nvPr/>
        </p:nvCxnSpPr>
        <p:spPr>
          <a:xfrm rot="10800000">
            <a:off x="418349" y="2734410"/>
            <a:ext cx="0" cy="3544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2" name="Google Shape;222;p27"/>
          <p:cNvSpPr/>
          <p:nvPr/>
        </p:nvSpPr>
        <p:spPr>
          <a:xfrm rot="-5400000">
            <a:off x="418349" y="2673528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3" name="Google Shape;223;p27"/>
          <p:cNvCxnSpPr/>
          <p:nvPr/>
        </p:nvCxnSpPr>
        <p:spPr>
          <a:xfrm rot="10800000">
            <a:off x="479233" y="2673528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4" name="Google Shape;224;p27"/>
          <p:cNvSpPr txBox="1">
            <a:spLocks noGrp="1"/>
          </p:cNvSpPr>
          <p:nvPr>
            <p:ph type="title"/>
          </p:nvPr>
        </p:nvSpPr>
        <p:spPr>
          <a:xfrm>
            <a:off x="584938" y="797860"/>
            <a:ext cx="7932000" cy="179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225" name="Google Shape;225;p2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7"/>
          <p:cNvSpPr txBox="1">
            <a:spLocks noGrp="1"/>
          </p:cNvSpPr>
          <p:nvPr>
            <p:ph type="body" idx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1.6">
  <p:cSld name="Agenda 1.6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8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8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1" name="Google Shape;231;p28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2" name="Google Shape;232;p28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3" name="Google Shape;233;p28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4" name="Google Shape;234;p28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5" name="Google Shape;235;p28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6" name="Google Shape;236;p28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7" name="Google Shape;237;p28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8" name="Google Shape;238;p28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9" name="Google Shape;239;p28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0" name="Google Shape;240;p28"/>
          <p:cNvSpPr/>
          <p:nvPr/>
        </p:nvSpPr>
        <p:spPr>
          <a:xfrm flipH="1">
            <a:off x="8705212" y="264975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1" name="Google Shape;241;p28"/>
          <p:cNvCxnSpPr>
            <a:endCxn id="242" idx="0"/>
          </p:cNvCxnSpPr>
          <p:nvPr/>
        </p:nvCxnSpPr>
        <p:spPr>
          <a:xfrm rot="10800000">
            <a:off x="418349" y="2734410"/>
            <a:ext cx="0" cy="3544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2" name="Google Shape;242;p28"/>
          <p:cNvSpPr/>
          <p:nvPr/>
        </p:nvSpPr>
        <p:spPr>
          <a:xfrm rot="-5400000">
            <a:off x="418349" y="2673528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Google Shape;243;p28"/>
          <p:cNvCxnSpPr/>
          <p:nvPr/>
        </p:nvCxnSpPr>
        <p:spPr>
          <a:xfrm rot="10800000">
            <a:off x="479233" y="2673528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4" name="Google Shape;244;p28"/>
          <p:cNvSpPr txBox="1">
            <a:spLocks noGrp="1"/>
          </p:cNvSpPr>
          <p:nvPr>
            <p:ph type="title"/>
          </p:nvPr>
        </p:nvSpPr>
        <p:spPr>
          <a:xfrm>
            <a:off x="584938" y="770966"/>
            <a:ext cx="7932000" cy="1822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245" name="Google Shape;245;p2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8"/>
          <p:cNvSpPr txBox="1">
            <a:spLocks noGrp="1"/>
          </p:cNvSpPr>
          <p:nvPr>
            <p:ph type="body" idx="1"/>
          </p:nvPr>
        </p:nvSpPr>
        <p:spPr>
          <a:xfrm>
            <a:off x="600074" y="2765533"/>
            <a:ext cx="790733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ivider 1">
  <p:cSld name="Agenda Divider 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9"/>
          <p:cNvSpPr/>
          <p:nvPr/>
        </p:nvSpPr>
        <p:spPr>
          <a:xfrm>
            <a:off x="0" y="6320547"/>
            <a:ext cx="9144000" cy="5374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0" name="Google Shape;250;p29"/>
          <p:cNvCxnSpPr/>
          <p:nvPr/>
        </p:nvCxnSpPr>
        <p:spPr>
          <a:xfrm>
            <a:off x="0" y="6320547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1" name="Google Shape;251;p29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9"/>
          <p:cNvSpPr txBox="1">
            <a:spLocks noGrp="1"/>
          </p:cNvSpPr>
          <p:nvPr>
            <p:ph type="body" idx="1"/>
          </p:nvPr>
        </p:nvSpPr>
        <p:spPr>
          <a:xfrm>
            <a:off x="573740" y="3030398"/>
            <a:ext cx="6247234" cy="178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DDD9C3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DDD9C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DDD9C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DDD9C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3" name="Google Shape;253;p29"/>
          <p:cNvSpPr txBox="1">
            <a:spLocks noGrp="1"/>
          </p:cNvSpPr>
          <p:nvPr>
            <p:ph type="title"/>
          </p:nvPr>
        </p:nvSpPr>
        <p:spPr>
          <a:xfrm>
            <a:off x="564637" y="1308847"/>
            <a:ext cx="6256337" cy="170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254" name="Google Shape;254;p2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7" y="6460580"/>
            <a:ext cx="365522" cy="2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ivider 2">
  <p:cSld name="Agenda Divider 2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0"/>
          <p:cNvSpPr/>
          <p:nvPr/>
        </p:nvSpPr>
        <p:spPr>
          <a:xfrm>
            <a:off x="0" y="6320547"/>
            <a:ext cx="9144000" cy="5374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8" name="Google Shape;258;p30"/>
          <p:cNvCxnSpPr/>
          <p:nvPr/>
        </p:nvCxnSpPr>
        <p:spPr>
          <a:xfrm>
            <a:off x="0" y="6320547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9" name="Google Shape;259;p30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0"/>
          <p:cNvSpPr txBox="1">
            <a:spLocks noGrp="1"/>
          </p:cNvSpPr>
          <p:nvPr>
            <p:ph type="body" idx="1"/>
          </p:nvPr>
        </p:nvSpPr>
        <p:spPr>
          <a:xfrm>
            <a:off x="573740" y="3030398"/>
            <a:ext cx="6247234" cy="178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DDD9C3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DDD9C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DDD9C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DDD9C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1" name="Google Shape;261;p30"/>
          <p:cNvSpPr txBox="1">
            <a:spLocks noGrp="1"/>
          </p:cNvSpPr>
          <p:nvPr>
            <p:ph type="title"/>
          </p:nvPr>
        </p:nvSpPr>
        <p:spPr>
          <a:xfrm>
            <a:off x="564637" y="1308847"/>
            <a:ext cx="6256337" cy="170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262" name="Google Shape;262;p3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7" y="6460580"/>
            <a:ext cx="365522" cy="2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ivider 3">
  <p:cSld name="Agenda Divider 3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1"/>
          <p:cNvSpPr/>
          <p:nvPr/>
        </p:nvSpPr>
        <p:spPr>
          <a:xfrm>
            <a:off x="0" y="6320547"/>
            <a:ext cx="9144000" cy="5374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6" name="Google Shape;266;p31"/>
          <p:cNvCxnSpPr/>
          <p:nvPr/>
        </p:nvCxnSpPr>
        <p:spPr>
          <a:xfrm>
            <a:off x="0" y="6320547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7" name="Google Shape;267;p31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1"/>
          <p:cNvSpPr txBox="1">
            <a:spLocks noGrp="1"/>
          </p:cNvSpPr>
          <p:nvPr>
            <p:ph type="body" idx="1"/>
          </p:nvPr>
        </p:nvSpPr>
        <p:spPr>
          <a:xfrm>
            <a:off x="573740" y="3030398"/>
            <a:ext cx="6247234" cy="178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DDD9C3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DDD9C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DDD9C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DDD9C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9" name="Google Shape;269;p31"/>
          <p:cNvSpPr txBox="1">
            <a:spLocks noGrp="1"/>
          </p:cNvSpPr>
          <p:nvPr>
            <p:ph type="title"/>
          </p:nvPr>
        </p:nvSpPr>
        <p:spPr>
          <a:xfrm>
            <a:off x="564637" y="1308847"/>
            <a:ext cx="6256337" cy="170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270" name="Google Shape;270;p3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7" y="6460580"/>
            <a:ext cx="365522" cy="2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ivider 4">
  <p:cSld name="Agenda Divider 4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2"/>
          <p:cNvSpPr/>
          <p:nvPr/>
        </p:nvSpPr>
        <p:spPr>
          <a:xfrm>
            <a:off x="0" y="6320547"/>
            <a:ext cx="9144000" cy="5374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4" name="Google Shape;274;p32"/>
          <p:cNvCxnSpPr/>
          <p:nvPr/>
        </p:nvCxnSpPr>
        <p:spPr>
          <a:xfrm>
            <a:off x="0" y="6320547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5" name="Google Shape;275;p32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2"/>
          <p:cNvSpPr txBox="1">
            <a:spLocks noGrp="1"/>
          </p:cNvSpPr>
          <p:nvPr>
            <p:ph type="body" idx="1"/>
          </p:nvPr>
        </p:nvSpPr>
        <p:spPr>
          <a:xfrm>
            <a:off x="573740" y="3030398"/>
            <a:ext cx="6247234" cy="178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rgbClr val="DDD9C3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DDD9C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DDD9C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rgbClr val="DDD9C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DDD9C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7" name="Google Shape;277;p32"/>
          <p:cNvSpPr txBox="1">
            <a:spLocks noGrp="1"/>
          </p:cNvSpPr>
          <p:nvPr>
            <p:ph type="title"/>
          </p:nvPr>
        </p:nvSpPr>
        <p:spPr>
          <a:xfrm>
            <a:off x="564637" y="1308847"/>
            <a:ext cx="6256337" cy="170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278" name="Google Shape;278;p3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7" y="6460580"/>
            <a:ext cx="365522" cy="2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1.1">
  <p:cSld name="Presenters Divider 1.1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3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2" name="Google Shape;282;p33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3" name="Google Shape;283;p33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4" name="Google Shape;284;p33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5" name="Google Shape;285;p33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6" name="Google Shape;286;p33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7" name="Google Shape;287;p33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8" name="Google Shape;288;p33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89" name="Google Shape;289;p3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3"/>
          <p:cNvSpPr>
            <a:spLocks noGrp="1"/>
          </p:cNvSpPr>
          <p:nvPr>
            <p:ph type="pic" idx="2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1" name="Google Shape;291;p33"/>
          <p:cNvSpPr>
            <a:spLocks noGrp="1"/>
          </p:cNvSpPr>
          <p:nvPr>
            <p:ph type="pic" idx="3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2" name="Google Shape;292;p33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3" name="Google Shape;293;p33"/>
          <p:cNvSpPr txBox="1">
            <a:spLocks noGrp="1"/>
          </p:cNvSpPr>
          <p:nvPr>
            <p:ph type="body" idx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4" name="Google Shape;294;p33"/>
          <p:cNvSpPr txBox="1">
            <a:spLocks noGrp="1"/>
          </p:cNvSpPr>
          <p:nvPr>
            <p:ph type="body" idx="4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5" name="Google Shape;295;p33"/>
          <p:cNvSpPr txBox="1">
            <a:spLocks noGrp="1"/>
          </p:cNvSpPr>
          <p:nvPr>
            <p:ph type="body" idx="5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6" name="Google Shape;296;p33"/>
          <p:cNvSpPr txBox="1">
            <a:spLocks noGrp="1"/>
          </p:cNvSpPr>
          <p:nvPr>
            <p:ph type="body" idx="6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7" name="Google Shape;297;p33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3"/>
          <p:cNvSpPr>
            <a:spLocks noGrp="1"/>
          </p:cNvSpPr>
          <p:nvPr>
            <p:ph type="pic" idx="7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9" name="Google Shape;299;p33"/>
          <p:cNvSpPr txBox="1">
            <a:spLocks noGrp="1"/>
          </p:cNvSpPr>
          <p:nvPr>
            <p:ph type="body" idx="8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0" name="Google Shape;300;p33"/>
          <p:cNvSpPr txBox="1">
            <a:spLocks noGrp="1"/>
          </p:cNvSpPr>
          <p:nvPr>
            <p:ph type="body" idx="9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1.2">
  <p:cSld name="Presenters Divider 1.2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4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4" name="Google Shape;304;p34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5" name="Google Shape;305;p34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6" name="Google Shape;306;p34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7" name="Google Shape;307;p34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8" name="Google Shape;308;p34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9" name="Google Shape;309;p34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0" name="Google Shape;310;p34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11" name="Google Shape;311;p3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4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34"/>
          <p:cNvSpPr>
            <a:spLocks noGrp="1"/>
          </p:cNvSpPr>
          <p:nvPr>
            <p:ph type="pic" idx="2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4" name="Google Shape;314;p34"/>
          <p:cNvSpPr>
            <a:spLocks noGrp="1"/>
          </p:cNvSpPr>
          <p:nvPr>
            <p:ph type="pic" idx="3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5" name="Google Shape;315;p34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6" name="Google Shape;316;p34"/>
          <p:cNvSpPr txBox="1">
            <a:spLocks noGrp="1"/>
          </p:cNvSpPr>
          <p:nvPr>
            <p:ph type="body" idx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7" name="Google Shape;317;p34"/>
          <p:cNvSpPr txBox="1">
            <a:spLocks noGrp="1"/>
          </p:cNvSpPr>
          <p:nvPr>
            <p:ph type="body" idx="4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8" name="Google Shape;318;p34"/>
          <p:cNvSpPr txBox="1">
            <a:spLocks noGrp="1"/>
          </p:cNvSpPr>
          <p:nvPr>
            <p:ph type="body" idx="5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9" name="Google Shape;319;p34"/>
          <p:cNvSpPr txBox="1">
            <a:spLocks noGrp="1"/>
          </p:cNvSpPr>
          <p:nvPr>
            <p:ph type="body" idx="6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0" name="Google Shape;320;p34"/>
          <p:cNvSpPr>
            <a:spLocks noGrp="1"/>
          </p:cNvSpPr>
          <p:nvPr>
            <p:ph type="pic" idx="7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1" name="Google Shape;321;p34"/>
          <p:cNvSpPr txBox="1">
            <a:spLocks noGrp="1"/>
          </p:cNvSpPr>
          <p:nvPr>
            <p:ph type="body" idx="8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2" name="Google Shape;322;p34"/>
          <p:cNvSpPr txBox="1">
            <a:spLocks noGrp="1"/>
          </p:cNvSpPr>
          <p:nvPr>
            <p:ph type="body" idx="9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1.3">
  <p:cSld name="Presenters Divider 1.3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5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6" name="Google Shape;326;p35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7" name="Google Shape;327;p35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8" name="Google Shape;328;p35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9" name="Google Shape;329;p35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0" name="Google Shape;330;p35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1" name="Google Shape;331;p35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2" name="Google Shape;332;p35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33" name="Google Shape;333;p3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5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5"/>
          <p:cNvSpPr>
            <a:spLocks noGrp="1"/>
          </p:cNvSpPr>
          <p:nvPr>
            <p:ph type="pic" idx="2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6" name="Google Shape;336;p35"/>
          <p:cNvSpPr>
            <a:spLocks noGrp="1"/>
          </p:cNvSpPr>
          <p:nvPr>
            <p:ph type="pic" idx="3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7" name="Google Shape;337;p35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8" name="Google Shape;338;p35"/>
          <p:cNvSpPr txBox="1">
            <a:spLocks noGrp="1"/>
          </p:cNvSpPr>
          <p:nvPr>
            <p:ph type="body" idx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9" name="Google Shape;339;p35"/>
          <p:cNvSpPr txBox="1">
            <a:spLocks noGrp="1"/>
          </p:cNvSpPr>
          <p:nvPr>
            <p:ph type="body" idx="4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0" name="Google Shape;340;p35"/>
          <p:cNvSpPr txBox="1">
            <a:spLocks noGrp="1"/>
          </p:cNvSpPr>
          <p:nvPr>
            <p:ph type="body" idx="5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1" name="Google Shape;341;p35"/>
          <p:cNvSpPr txBox="1">
            <a:spLocks noGrp="1"/>
          </p:cNvSpPr>
          <p:nvPr>
            <p:ph type="body" idx="6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2" name="Google Shape;342;p35"/>
          <p:cNvSpPr>
            <a:spLocks noGrp="1"/>
          </p:cNvSpPr>
          <p:nvPr>
            <p:ph type="pic" idx="7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3" name="Google Shape;343;p35"/>
          <p:cNvSpPr txBox="1">
            <a:spLocks noGrp="1"/>
          </p:cNvSpPr>
          <p:nvPr>
            <p:ph type="body" idx="8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4" name="Google Shape;344;p35"/>
          <p:cNvSpPr txBox="1">
            <a:spLocks noGrp="1"/>
          </p:cNvSpPr>
          <p:nvPr>
            <p:ph type="body" idx="9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1.4">
  <p:cSld name="Presenters Divider 1.4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6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8" name="Google Shape;348;p36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9" name="Google Shape;349;p36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0" name="Google Shape;350;p36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1" name="Google Shape;351;p36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2" name="Google Shape;352;p36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3" name="Google Shape;353;p36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4" name="Google Shape;354;p36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55" name="Google Shape;355;p3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6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36"/>
          <p:cNvSpPr>
            <a:spLocks noGrp="1"/>
          </p:cNvSpPr>
          <p:nvPr>
            <p:ph type="pic" idx="2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8" name="Google Shape;358;p36"/>
          <p:cNvSpPr>
            <a:spLocks noGrp="1"/>
          </p:cNvSpPr>
          <p:nvPr>
            <p:ph type="pic" idx="3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9" name="Google Shape;359;p36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0" name="Google Shape;360;p36"/>
          <p:cNvSpPr txBox="1">
            <a:spLocks noGrp="1"/>
          </p:cNvSpPr>
          <p:nvPr>
            <p:ph type="body" idx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1" name="Google Shape;361;p36"/>
          <p:cNvSpPr txBox="1">
            <a:spLocks noGrp="1"/>
          </p:cNvSpPr>
          <p:nvPr>
            <p:ph type="body" idx="4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2" name="Google Shape;362;p36"/>
          <p:cNvSpPr txBox="1">
            <a:spLocks noGrp="1"/>
          </p:cNvSpPr>
          <p:nvPr>
            <p:ph type="body" idx="5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3" name="Google Shape;363;p36"/>
          <p:cNvSpPr txBox="1">
            <a:spLocks noGrp="1"/>
          </p:cNvSpPr>
          <p:nvPr>
            <p:ph type="body" idx="6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4" name="Google Shape;364;p36"/>
          <p:cNvSpPr>
            <a:spLocks noGrp="1"/>
          </p:cNvSpPr>
          <p:nvPr>
            <p:ph type="pic" idx="7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5" name="Google Shape;365;p36"/>
          <p:cNvSpPr txBox="1">
            <a:spLocks noGrp="1"/>
          </p:cNvSpPr>
          <p:nvPr>
            <p:ph type="body" idx="8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6" name="Google Shape;366;p36"/>
          <p:cNvSpPr txBox="1">
            <a:spLocks noGrp="1"/>
          </p:cNvSpPr>
          <p:nvPr>
            <p:ph type="body" idx="9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 1.5">
  <p:cSld name="Presenters Divider  1.5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7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0" name="Google Shape;370;p37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1" name="Google Shape;371;p37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2" name="Google Shape;372;p37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3" name="Google Shape;373;p37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4" name="Google Shape;374;p37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5" name="Google Shape;375;p37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6" name="Google Shape;376;p37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77" name="Google Shape;377;p3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7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37"/>
          <p:cNvSpPr>
            <a:spLocks noGrp="1"/>
          </p:cNvSpPr>
          <p:nvPr>
            <p:ph type="pic" idx="2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0" name="Google Shape;380;p37"/>
          <p:cNvSpPr>
            <a:spLocks noGrp="1"/>
          </p:cNvSpPr>
          <p:nvPr>
            <p:ph type="pic" idx="3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1" name="Google Shape;381;p37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2" name="Google Shape;382;p37"/>
          <p:cNvSpPr txBox="1">
            <a:spLocks noGrp="1"/>
          </p:cNvSpPr>
          <p:nvPr>
            <p:ph type="body" idx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3" name="Google Shape;383;p37"/>
          <p:cNvSpPr txBox="1">
            <a:spLocks noGrp="1"/>
          </p:cNvSpPr>
          <p:nvPr>
            <p:ph type="body" idx="4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4" name="Google Shape;384;p37"/>
          <p:cNvSpPr txBox="1">
            <a:spLocks noGrp="1"/>
          </p:cNvSpPr>
          <p:nvPr>
            <p:ph type="body" idx="5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5" name="Google Shape;385;p37"/>
          <p:cNvSpPr txBox="1">
            <a:spLocks noGrp="1"/>
          </p:cNvSpPr>
          <p:nvPr>
            <p:ph type="body" idx="6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6" name="Google Shape;386;p37"/>
          <p:cNvSpPr>
            <a:spLocks noGrp="1"/>
          </p:cNvSpPr>
          <p:nvPr>
            <p:ph type="pic" idx="7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7" name="Google Shape;387;p37"/>
          <p:cNvSpPr txBox="1">
            <a:spLocks noGrp="1"/>
          </p:cNvSpPr>
          <p:nvPr>
            <p:ph type="body" idx="8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8" name="Google Shape;388;p37"/>
          <p:cNvSpPr txBox="1">
            <a:spLocks noGrp="1"/>
          </p:cNvSpPr>
          <p:nvPr>
            <p:ph type="body" idx="9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1.6">
  <p:cSld name="Presenters Divider 1.6"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8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2" name="Google Shape;392;p38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93" name="Google Shape;393;p38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4" name="Google Shape;394;p38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5" name="Google Shape;395;p38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96" name="Google Shape;396;p38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7" name="Google Shape;397;p38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8" name="Google Shape;398;p38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99" name="Google Shape;399;p3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8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38"/>
          <p:cNvSpPr>
            <a:spLocks noGrp="1"/>
          </p:cNvSpPr>
          <p:nvPr>
            <p:ph type="pic" idx="2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2" name="Google Shape;402;p38"/>
          <p:cNvSpPr>
            <a:spLocks noGrp="1"/>
          </p:cNvSpPr>
          <p:nvPr>
            <p:ph type="pic" idx="3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3" name="Google Shape;403;p38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4" name="Google Shape;404;p38"/>
          <p:cNvSpPr txBox="1">
            <a:spLocks noGrp="1"/>
          </p:cNvSpPr>
          <p:nvPr>
            <p:ph type="body" idx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5" name="Google Shape;405;p38"/>
          <p:cNvSpPr txBox="1">
            <a:spLocks noGrp="1"/>
          </p:cNvSpPr>
          <p:nvPr>
            <p:ph type="body" idx="4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6" name="Google Shape;406;p38"/>
          <p:cNvSpPr txBox="1">
            <a:spLocks noGrp="1"/>
          </p:cNvSpPr>
          <p:nvPr>
            <p:ph type="body" idx="5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7" name="Google Shape;407;p38"/>
          <p:cNvSpPr txBox="1">
            <a:spLocks noGrp="1"/>
          </p:cNvSpPr>
          <p:nvPr>
            <p:ph type="body" idx="6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8" name="Google Shape;408;p38"/>
          <p:cNvSpPr>
            <a:spLocks noGrp="1"/>
          </p:cNvSpPr>
          <p:nvPr>
            <p:ph type="pic" idx="7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9" name="Google Shape;409;p38"/>
          <p:cNvSpPr txBox="1">
            <a:spLocks noGrp="1"/>
          </p:cNvSpPr>
          <p:nvPr>
            <p:ph type="body" idx="8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0" name="Google Shape;410;p38"/>
          <p:cNvSpPr txBox="1">
            <a:spLocks noGrp="1"/>
          </p:cNvSpPr>
          <p:nvPr>
            <p:ph type="body" idx="9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1.7">
  <p:cSld name="Presenters Divider 1.7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39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4" name="Google Shape;414;p39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5" name="Google Shape;415;p39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6" name="Google Shape;416;p39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7" name="Google Shape;417;p39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8" name="Google Shape;418;p39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9" name="Google Shape;419;p39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0" name="Google Shape;420;p39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21" name="Google Shape;421;p3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9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39"/>
          <p:cNvSpPr>
            <a:spLocks noGrp="1"/>
          </p:cNvSpPr>
          <p:nvPr>
            <p:ph type="pic" idx="2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4" name="Google Shape;424;p39"/>
          <p:cNvSpPr>
            <a:spLocks noGrp="1"/>
          </p:cNvSpPr>
          <p:nvPr>
            <p:ph type="pic" idx="3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5" name="Google Shape;425;p39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6" name="Google Shape;426;p39"/>
          <p:cNvSpPr txBox="1">
            <a:spLocks noGrp="1"/>
          </p:cNvSpPr>
          <p:nvPr>
            <p:ph type="body" idx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7" name="Google Shape;427;p39"/>
          <p:cNvSpPr txBox="1">
            <a:spLocks noGrp="1"/>
          </p:cNvSpPr>
          <p:nvPr>
            <p:ph type="body" idx="4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8" name="Google Shape;428;p39"/>
          <p:cNvSpPr txBox="1">
            <a:spLocks noGrp="1"/>
          </p:cNvSpPr>
          <p:nvPr>
            <p:ph type="body" idx="5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9" name="Google Shape;429;p39"/>
          <p:cNvSpPr txBox="1">
            <a:spLocks noGrp="1"/>
          </p:cNvSpPr>
          <p:nvPr>
            <p:ph type="body" idx="6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0" name="Google Shape;430;p39"/>
          <p:cNvSpPr>
            <a:spLocks noGrp="1"/>
          </p:cNvSpPr>
          <p:nvPr>
            <p:ph type="pic" idx="7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1" name="Google Shape;431;p39"/>
          <p:cNvSpPr txBox="1">
            <a:spLocks noGrp="1"/>
          </p:cNvSpPr>
          <p:nvPr>
            <p:ph type="body" idx="8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2" name="Google Shape;432;p39"/>
          <p:cNvSpPr txBox="1">
            <a:spLocks noGrp="1"/>
          </p:cNvSpPr>
          <p:nvPr>
            <p:ph type="body" idx="9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1.8">
  <p:cSld name="Presenters Divider 1.8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" y="-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40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6" name="Google Shape;436;p40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7" name="Google Shape;437;p40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8" name="Google Shape;438;p40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9" name="Google Shape;439;p40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0" name="Google Shape;440;p40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1" name="Google Shape;441;p40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2" name="Google Shape;442;p40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43" name="Google Shape;443;p4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40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40"/>
          <p:cNvSpPr>
            <a:spLocks noGrp="1"/>
          </p:cNvSpPr>
          <p:nvPr>
            <p:ph type="pic" idx="2"/>
          </p:nvPr>
        </p:nvSpPr>
        <p:spPr>
          <a:xfrm>
            <a:off x="663390" y="113823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6" name="Google Shape;446;p40"/>
          <p:cNvSpPr>
            <a:spLocks noGrp="1"/>
          </p:cNvSpPr>
          <p:nvPr>
            <p:ph type="pic" idx="3"/>
          </p:nvPr>
        </p:nvSpPr>
        <p:spPr>
          <a:xfrm>
            <a:off x="663390" y="2949104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7" name="Google Shape;447;p40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48" name="Google Shape;448;p40"/>
          <p:cNvSpPr txBox="1">
            <a:spLocks noGrp="1"/>
          </p:cNvSpPr>
          <p:nvPr>
            <p:ph type="body" idx="1"/>
          </p:nvPr>
        </p:nvSpPr>
        <p:spPr>
          <a:xfrm>
            <a:off x="2170502" y="1189268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9" name="Google Shape;449;p40"/>
          <p:cNvSpPr txBox="1">
            <a:spLocks noGrp="1"/>
          </p:cNvSpPr>
          <p:nvPr>
            <p:ph type="body" idx="4"/>
          </p:nvPr>
        </p:nvSpPr>
        <p:spPr>
          <a:xfrm>
            <a:off x="2170502" y="300013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0" name="Google Shape;450;p40"/>
          <p:cNvSpPr txBox="1">
            <a:spLocks noGrp="1"/>
          </p:cNvSpPr>
          <p:nvPr>
            <p:ph type="body" idx="5"/>
          </p:nvPr>
        </p:nvSpPr>
        <p:spPr>
          <a:xfrm>
            <a:off x="2170502" y="1602729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1" name="Google Shape;451;p40"/>
          <p:cNvSpPr txBox="1">
            <a:spLocks noGrp="1"/>
          </p:cNvSpPr>
          <p:nvPr>
            <p:ph type="body" idx="6"/>
          </p:nvPr>
        </p:nvSpPr>
        <p:spPr>
          <a:xfrm>
            <a:off x="2170502" y="3404632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2" name="Google Shape;452;p40"/>
          <p:cNvSpPr>
            <a:spLocks noGrp="1"/>
          </p:cNvSpPr>
          <p:nvPr>
            <p:ph type="pic" idx="7"/>
          </p:nvPr>
        </p:nvSpPr>
        <p:spPr>
          <a:xfrm>
            <a:off x="663390" y="4758343"/>
            <a:ext cx="1290918" cy="1290917"/>
          </a:xfrm>
          <a:prstGeom prst="flowChartConnector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3" name="Google Shape;453;p40"/>
          <p:cNvSpPr txBox="1">
            <a:spLocks noGrp="1"/>
          </p:cNvSpPr>
          <p:nvPr>
            <p:ph type="body" idx="8"/>
          </p:nvPr>
        </p:nvSpPr>
        <p:spPr>
          <a:xfrm>
            <a:off x="2170502" y="4809386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4" name="Google Shape;454;p40"/>
          <p:cNvSpPr txBox="1">
            <a:spLocks noGrp="1"/>
          </p:cNvSpPr>
          <p:nvPr>
            <p:ph type="body" idx="9"/>
          </p:nvPr>
        </p:nvSpPr>
        <p:spPr>
          <a:xfrm>
            <a:off x="2170502" y="5213883"/>
            <a:ext cx="5341922" cy="82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2.1">
  <p:cSld name="Presenters Divider 2.1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1"/>
          <p:cNvSpPr>
            <a:spLocks noGrp="1"/>
          </p:cNvSpPr>
          <p:nvPr>
            <p:ph type="pic" idx="2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9" name="Google Shape;459;p41"/>
          <p:cNvSpPr>
            <a:spLocks noGrp="1"/>
          </p:cNvSpPr>
          <p:nvPr>
            <p:ph type="pic" idx="3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0" name="Google Shape;460;p41"/>
          <p:cNvSpPr txBox="1">
            <a:spLocks noGrp="1"/>
          </p:cNvSpPr>
          <p:nvPr>
            <p:ph type="body" idx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1" name="Google Shape;461;p41"/>
          <p:cNvSpPr txBox="1">
            <a:spLocks noGrp="1"/>
          </p:cNvSpPr>
          <p:nvPr>
            <p:ph type="body" idx="4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2" name="Google Shape;462;p41"/>
          <p:cNvSpPr txBox="1">
            <a:spLocks noGrp="1"/>
          </p:cNvSpPr>
          <p:nvPr>
            <p:ph type="body" idx="5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3" name="Google Shape;463;p41"/>
          <p:cNvSpPr txBox="1">
            <a:spLocks noGrp="1"/>
          </p:cNvSpPr>
          <p:nvPr>
            <p:ph type="body" idx="6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4" name="Google Shape;464;p41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41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6" name="Google Shape;466;p41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7" name="Google Shape;467;p41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8" name="Google Shape;468;p41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9" name="Google Shape;469;p41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0" name="Google Shape;470;p41"/>
          <p:cNvSpPr/>
          <p:nvPr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1" name="Google Shape;471;p41"/>
          <p:cNvCxnSpPr>
            <a:endCxn id="472" idx="0"/>
          </p:cNvCxnSpPr>
          <p:nvPr/>
        </p:nvCxnSpPr>
        <p:spPr>
          <a:xfrm rot="10800000">
            <a:off x="418349" y="1933515"/>
            <a:ext cx="0" cy="43371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2" name="Google Shape;472;p41"/>
          <p:cNvSpPr/>
          <p:nvPr/>
        </p:nvSpPr>
        <p:spPr>
          <a:xfrm rot="-5400000">
            <a:off x="418349" y="1872633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3" name="Google Shape;473;p41"/>
          <p:cNvCxnSpPr/>
          <p:nvPr/>
        </p:nvCxnSpPr>
        <p:spPr>
          <a:xfrm rot="10800000">
            <a:off x="479233" y="1872633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4" name="Google Shape;474;p41"/>
          <p:cNvSpPr txBox="1">
            <a:spLocks noGrp="1"/>
          </p:cNvSpPr>
          <p:nvPr>
            <p:ph type="title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5" name="Google Shape;475;p41"/>
          <p:cNvSpPr>
            <a:spLocks noGrp="1"/>
          </p:cNvSpPr>
          <p:nvPr>
            <p:ph type="pic" idx="7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6" name="Google Shape;476;p41"/>
          <p:cNvSpPr txBox="1">
            <a:spLocks noGrp="1"/>
          </p:cNvSpPr>
          <p:nvPr>
            <p:ph type="body" idx="8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7" name="Google Shape;477;p41"/>
          <p:cNvSpPr txBox="1">
            <a:spLocks noGrp="1"/>
          </p:cNvSpPr>
          <p:nvPr>
            <p:ph type="body" idx="9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2.2">
  <p:cSld name="Presenters Divider 2.2"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4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42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42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3" name="Google Shape;483;p42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4" name="Google Shape;484;p42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5" name="Google Shape;485;p42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6" name="Google Shape;486;p42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7" name="Google Shape;487;p42"/>
          <p:cNvSpPr/>
          <p:nvPr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8" name="Google Shape;488;p42"/>
          <p:cNvCxnSpPr>
            <a:endCxn id="489" idx="0"/>
          </p:cNvCxnSpPr>
          <p:nvPr/>
        </p:nvCxnSpPr>
        <p:spPr>
          <a:xfrm rot="10800000">
            <a:off x="418349" y="1933515"/>
            <a:ext cx="0" cy="43371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9" name="Google Shape;489;p42"/>
          <p:cNvSpPr/>
          <p:nvPr/>
        </p:nvSpPr>
        <p:spPr>
          <a:xfrm rot="-5400000">
            <a:off x="418349" y="1872633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0" name="Google Shape;490;p42"/>
          <p:cNvCxnSpPr/>
          <p:nvPr/>
        </p:nvCxnSpPr>
        <p:spPr>
          <a:xfrm rot="10800000">
            <a:off x="479233" y="1872633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1" name="Google Shape;491;p42"/>
          <p:cNvSpPr txBox="1">
            <a:spLocks noGrp="1"/>
          </p:cNvSpPr>
          <p:nvPr>
            <p:ph type="title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2" name="Google Shape;492;p42"/>
          <p:cNvSpPr txBox="1">
            <a:spLocks noGrp="1"/>
          </p:cNvSpPr>
          <p:nvPr>
            <p:ph type="body" idx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3" name="Google Shape;493;p42"/>
          <p:cNvSpPr txBox="1">
            <a:spLocks noGrp="1"/>
          </p:cNvSpPr>
          <p:nvPr>
            <p:ph type="body" idx="2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4" name="Google Shape;494;p42"/>
          <p:cNvSpPr txBox="1">
            <a:spLocks noGrp="1"/>
          </p:cNvSpPr>
          <p:nvPr>
            <p:ph type="body" idx="3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5" name="Google Shape;495;p42"/>
          <p:cNvSpPr txBox="1">
            <a:spLocks noGrp="1"/>
          </p:cNvSpPr>
          <p:nvPr>
            <p:ph type="body" idx="4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6" name="Google Shape;496;p42"/>
          <p:cNvSpPr txBox="1">
            <a:spLocks noGrp="1"/>
          </p:cNvSpPr>
          <p:nvPr>
            <p:ph type="body" idx="5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7" name="Google Shape;497;p42"/>
          <p:cNvSpPr txBox="1">
            <a:spLocks noGrp="1"/>
          </p:cNvSpPr>
          <p:nvPr>
            <p:ph type="body" idx="6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8" name="Google Shape;498;p42"/>
          <p:cNvSpPr>
            <a:spLocks noGrp="1"/>
          </p:cNvSpPr>
          <p:nvPr>
            <p:ph type="pic" idx="7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9" name="Google Shape;499;p42"/>
          <p:cNvSpPr>
            <a:spLocks noGrp="1"/>
          </p:cNvSpPr>
          <p:nvPr>
            <p:ph type="pic" idx="8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0" name="Google Shape;500;p42"/>
          <p:cNvSpPr>
            <a:spLocks noGrp="1"/>
          </p:cNvSpPr>
          <p:nvPr>
            <p:ph type="pic" idx="9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2.3">
  <p:cSld name="Presenters Divider 2.3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3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43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6" name="Google Shape;506;p43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07" name="Google Shape;507;p43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08" name="Google Shape;508;p43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9" name="Google Shape;509;p43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0" name="Google Shape;510;p43"/>
          <p:cNvSpPr/>
          <p:nvPr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1" name="Google Shape;511;p43"/>
          <p:cNvCxnSpPr>
            <a:endCxn id="512" idx="0"/>
          </p:cNvCxnSpPr>
          <p:nvPr/>
        </p:nvCxnSpPr>
        <p:spPr>
          <a:xfrm rot="10800000">
            <a:off x="418349" y="1933515"/>
            <a:ext cx="0" cy="43371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2" name="Google Shape;512;p43"/>
          <p:cNvSpPr/>
          <p:nvPr/>
        </p:nvSpPr>
        <p:spPr>
          <a:xfrm rot="-5400000">
            <a:off x="418349" y="1872633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3" name="Google Shape;513;p43"/>
          <p:cNvCxnSpPr/>
          <p:nvPr/>
        </p:nvCxnSpPr>
        <p:spPr>
          <a:xfrm rot="10800000">
            <a:off x="479233" y="1872633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4" name="Google Shape;514;p43"/>
          <p:cNvSpPr txBox="1">
            <a:spLocks noGrp="1"/>
          </p:cNvSpPr>
          <p:nvPr>
            <p:ph type="title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5" name="Google Shape;515;p43"/>
          <p:cNvSpPr txBox="1">
            <a:spLocks noGrp="1"/>
          </p:cNvSpPr>
          <p:nvPr>
            <p:ph type="body" idx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6" name="Google Shape;516;p43"/>
          <p:cNvSpPr txBox="1">
            <a:spLocks noGrp="1"/>
          </p:cNvSpPr>
          <p:nvPr>
            <p:ph type="body" idx="2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7" name="Google Shape;517;p43"/>
          <p:cNvSpPr txBox="1">
            <a:spLocks noGrp="1"/>
          </p:cNvSpPr>
          <p:nvPr>
            <p:ph type="body" idx="3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8" name="Google Shape;518;p43"/>
          <p:cNvSpPr txBox="1">
            <a:spLocks noGrp="1"/>
          </p:cNvSpPr>
          <p:nvPr>
            <p:ph type="body" idx="4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9" name="Google Shape;519;p43"/>
          <p:cNvSpPr txBox="1">
            <a:spLocks noGrp="1"/>
          </p:cNvSpPr>
          <p:nvPr>
            <p:ph type="body" idx="5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0" name="Google Shape;520;p43"/>
          <p:cNvSpPr txBox="1">
            <a:spLocks noGrp="1"/>
          </p:cNvSpPr>
          <p:nvPr>
            <p:ph type="body" idx="6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1" name="Google Shape;521;p43"/>
          <p:cNvSpPr>
            <a:spLocks noGrp="1"/>
          </p:cNvSpPr>
          <p:nvPr>
            <p:ph type="pic" idx="7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2" name="Google Shape;522;p43"/>
          <p:cNvSpPr>
            <a:spLocks noGrp="1"/>
          </p:cNvSpPr>
          <p:nvPr>
            <p:ph type="pic" idx="8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3" name="Google Shape;523;p43"/>
          <p:cNvSpPr>
            <a:spLocks noGrp="1"/>
          </p:cNvSpPr>
          <p:nvPr>
            <p:ph type="pic" idx="9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2.4">
  <p:cSld name="Presenters Divider 2.4"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4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44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9" name="Google Shape;529;p44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30" name="Google Shape;530;p44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1" name="Google Shape;531;p44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2" name="Google Shape;532;p44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3" name="Google Shape;533;p44"/>
          <p:cNvSpPr/>
          <p:nvPr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4" name="Google Shape;534;p44"/>
          <p:cNvCxnSpPr>
            <a:endCxn id="535" idx="0"/>
          </p:cNvCxnSpPr>
          <p:nvPr/>
        </p:nvCxnSpPr>
        <p:spPr>
          <a:xfrm rot="10800000">
            <a:off x="418349" y="1933515"/>
            <a:ext cx="0" cy="43371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5" name="Google Shape;535;p44"/>
          <p:cNvSpPr/>
          <p:nvPr/>
        </p:nvSpPr>
        <p:spPr>
          <a:xfrm rot="-5400000">
            <a:off x="418349" y="1872633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6" name="Google Shape;536;p44"/>
          <p:cNvCxnSpPr/>
          <p:nvPr/>
        </p:nvCxnSpPr>
        <p:spPr>
          <a:xfrm rot="10800000">
            <a:off x="479233" y="1872633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7" name="Google Shape;537;p44"/>
          <p:cNvSpPr txBox="1">
            <a:spLocks noGrp="1"/>
          </p:cNvSpPr>
          <p:nvPr>
            <p:ph type="title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8" name="Google Shape;538;p44"/>
          <p:cNvSpPr txBox="1">
            <a:spLocks noGrp="1"/>
          </p:cNvSpPr>
          <p:nvPr>
            <p:ph type="body" idx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9" name="Google Shape;539;p44"/>
          <p:cNvSpPr txBox="1">
            <a:spLocks noGrp="1"/>
          </p:cNvSpPr>
          <p:nvPr>
            <p:ph type="body" idx="2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0" name="Google Shape;540;p44"/>
          <p:cNvSpPr txBox="1">
            <a:spLocks noGrp="1"/>
          </p:cNvSpPr>
          <p:nvPr>
            <p:ph type="body" idx="3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1" name="Google Shape;541;p44"/>
          <p:cNvSpPr txBox="1">
            <a:spLocks noGrp="1"/>
          </p:cNvSpPr>
          <p:nvPr>
            <p:ph type="body" idx="4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2" name="Google Shape;542;p44"/>
          <p:cNvSpPr txBox="1">
            <a:spLocks noGrp="1"/>
          </p:cNvSpPr>
          <p:nvPr>
            <p:ph type="body" idx="5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3" name="Google Shape;543;p44"/>
          <p:cNvSpPr txBox="1">
            <a:spLocks noGrp="1"/>
          </p:cNvSpPr>
          <p:nvPr>
            <p:ph type="body" idx="6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4" name="Google Shape;544;p44"/>
          <p:cNvSpPr>
            <a:spLocks noGrp="1"/>
          </p:cNvSpPr>
          <p:nvPr>
            <p:ph type="pic" idx="7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5" name="Google Shape;545;p44"/>
          <p:cNvSpPr>
            <a:spLocks noGrp="1"/>
          </p:cNvSpPr>
          <p:nvPr>
            <p:ph type="pic" idx="8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6" name="Google Shape;546;p44"/>
          <p:cNvSpPr>
            <a:spLocks noGrp="1"/>
          </p:cNvSpPr>
          <p:nvPr>
            <p:ph type="pic" idx="9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2.5">
  <p:cSld name="Presenters Divider 2.5"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4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5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45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2" name="Google Shape;552;p45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53" name="Google Shape;553;p45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4" name="Google Shape;554;p45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5" name="Google Shape;555;p45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6" name="Google Shape;556;p45"/>
          <p:cNvSpPr/>
          <p:nvPr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7" name="Google Shape;557;p45"/>
          <p:cNvCxnSpPr>
            <a:endCxn id="558" idx="0"/>
          </p:cNvCxnSpPr>
          <p:nvPr/>
        </p:nvCxnSpPr>
        <p:spPr>
          <a:xfrm rot="10800000">
            <a:off x="418349" y="1933515"/>
            <a:ext cx="0" cy="43371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8" name="Google Shape;558;p45"/>
          <p:cNvSpPr/>
          <p:nvPr/>
        </p:nvSpPr>
        <p:spPr>
          <a:xfrm rot="-5400000">
            <a:off x="418349" y="1872633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9" name="Google Shape;559;p45"/>
          <p:cNvCxnSpPr/>
          <p:nvPr/>
        </p:nvCxnSpPr>
        <p:spPr>
          <a:xfrm rot="10800000">
            <a:off x="479233" y="1872633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0" name="Google Shape;560;p45"/>
          <p:cNvSpPr txBox="1">
            <a:spLocks noGrp="1"/>
          </p:cNvSpPr>
          <p:nvPr>
            <p:ph type="title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1" name="Google Shape;561;p45"/>
          <p:cNvSpPr txBox="1">
            <a:spLocks noGrp="1"/>
          </p:cNvSpPr>
          <p:nvPr>
            <p:ph type="body" idx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2" name="Google Shape;562;p45"/>
          <p:cNvSpPr txBox="1">
            <a:spLocks noGrp="1"/>
          </p:cNvSpPr>
          <p:nvPr>
            <p:ph type="body" idx="2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3" name="Google Shape;563;p45"/>
          <p:cNvSpPr txBox="1">
            <a:spLocks noGrp="1"/>
          </p:cNvSpPr>
          <p:nvPr>
            <p:ph type="body" idx="3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4" name="Google Shape;564;p45"/>
          <p:cNvSpPr txBox="1">
            <a:spLocks noGrp="1"/>
          </p:cNvSpPr>
          <p:nvPr>
            <p:ph type="body" idx="4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5" name="Google Shape;565;p45"/>
          <p:cNvSpPr txBox="1">
            <a:spLocks noGrp="1"/>
          </p:cNvSpPr>
          <p:nvPr>
            <p:ph type="body" idx="5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6" name="Google Shape;566;p45"/>
          <p:cNvSpPr txBox="1">
            <a:spLocks noGrp="1"/>
          </p:cNvSpPr>
          <p:nvPr>
            <p:ph type="body" idx="6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7" name="Google Shape;567;p45"/>
          <p:cNvSpPr>
            <a:spLocks noGrp="1"/>
          </p:cNvSpPr>
          <p:nvPr>
            <p:ph type="pic" idx="7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8" name="Google Shape;568;p45"/>
          <p:cNvSpPr>
            <a:spLocks noGrp="1"/>
          </p:cNvSpPr>
          <p:nvPr>
            <p:ph type="pic" idx="8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9" name="Google Shape;569;p45"/>
          <p:cNvSpPr>
            <a:spLocks noGrp="1"/>
          </p:cNvSpPr>
          <p:nvPr>
            <p:ph type="pic" idx="9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2.6">
  <p:cSld name="Presenters Divider 2.6"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46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46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5" name="Google Shape;575;p46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6" name="Google Shape;576;p46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7" name="Google Shape;577;p46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8" name="Google Shape;578;p46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9" name="Google Shape;579;p46"/>
          <p:cNvSpPr/>
          <p:nvPr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0" name="Google Shape;580;p46"/>
          <p:cNvCxnSpPr>
            <a:endCxn id="581" idx="0"/>
          </p:cNvCxnSpPr>
          <p:nvPr/>
        </p:nvCxnSpPr>
        <p:spPr>
          <a:xfrm rot="10800000">
            <a:off x="418349" y="1933515"/>
            <a:ext cx="0" cy="43371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1" name="Google Shape;581;p46"/>
          <p:cNvSpPr/>
          <p:nvPr/>
        </p:nvSpPr>
        <p:spPr>
          <a:xfrm rot="-5400000">
            <a:off x="418349" y="1872633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2" name="Google Shape;582;p46"/>
          <p:cNvCxnSpPr/>
          <p:nvPr/>
        </p:nvCxnSpPr>
        <p:spPr>
          <a:xfrm rot="10800000">
            <a:off x="479233" y="1872633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3" name="Google Shape;583;p46"/>
          <p:cNvSpPr txBox="1">
            <a:spLocks noGrp="1"/>
          </p:cNvSpPr>
          <p:nvPr>
            <p:ph type="title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4" name="Google Shape;584;p46"/>
          <p:cNvSpPr txBox="1">
            <a:spLocks noGrp="1"/>
          </p:cNvSpPr>
          <p:nvPr>
            <p:ph type="body" idx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5" name="Google Shape;585;p46"/>
          <p:cNvSpPr txBox="1">
            <a:spLocks noGrp="1"/>
          </p:cNvSpPr>
          <p:nvPr>
            <p:ph type="body" idx="2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6" name="Google Shape;586;p46"/>
          <p:cNvSpPr txBox="1">
            <a:spLocks noGrp="1"/>
          </p:cNvSpPr>
          <p:nvPr>
            <p:ph type="body" idx="3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7" name="Google Shape;587;p46"/>
          <p:cNvSpPr txBox="1">
            <a:spLocks noGrp="1"/>
          </p:cNvSpPr>
          <p:nvPr>
            <p:ph type="body" idx="4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8" name="Google Shape;588;p46"/>
          <p:cNvSpPr txBox="1">
            <a:spLocks noGrp="1"/>
          </p:cNvSpPr>
          <p:nvPr>
            <p:ph type="body" idx="5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9" name="Google Shape;589;p46"/>
          <p:cNvSpPr txBox="1">
            <a:spLocks noGrp="1"/>
          </p:cNvSpPr>
          <p:nvPr>
            <p:ph type="body" idx="6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0" name="Google Shape;590;p46"/>
          <p:cNvSpPr>
            <a:spLocks noGrp="1"/>
          </p:cNvSpPr>
          <p:nvPr>
            <p:ph type="pic" idx="7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1" name="Google Shape;591;p46"/>
          <p:cNvSpPr>
            <a:spLocks noGrp="1"/>
          </p:cNvSpPr>
          <p:nvPr>
            <p:ph type="pic" idx="8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2" name="Google Shape;592;p46"/>
          <p:cNvSpPr>
            <a:spLocks noGrp="1"/>
          </p:cNvSpPr>
          <p:nvPr>
            <p:ph type="pic" idx="9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2.7">
  <p:cSld name="Presenters Divider 2.7"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Google Shape;594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4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47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47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8" name="Google Shape;598;p47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9" name="Google Shape;599;p47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0" name="Google Shape;600;p47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1" name="Google Shape;601;p47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2" name="Google Shape;602;p47"/>
          <p:cNvSpPr/>
          <p:nvPr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3" name="Google Shape;603;p47"/>
          <p:cNvCxnSpPr/>
          <p:nvPr/>
        </p:nvCxnSpPr>
        <p:spPr>
          <a:xfrm rot="10800000">
            <a:off x="418349" y="1933515"/>
            <a:ext cx="0" cy="433711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4" name="Google Shape;604;p47"/>
          <p:cNvSpPr txBox="1">
            <a:spLocks noGrp="1"/>
          </p:cNvSpPr>
          <p:nvPr>
            <p:ph type="title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605" name="Google Shape;605;p47"/>
          <p:cNvCxnSpPr/>
          <p:nvPr/>
        </p:nvCxnSpPr>
        <p:spPr>
          <a:xfrm rot="10800000">
            <a:off x="479233" y="1872633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6" name="Google Shape;606;p47"/>
          <p:cNvSpPr/>
          <p:nvPr/>
        </p:nvSpPr>
        <p:spPr>
          <a:xfrm rot="-5400000">
            <a:off x="418349" y="1872633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47"/>
          <p:cNvSpPr txBox="1">
            <a:spLocks noGrp="1"/>
          </p:cNvSpPr>
          <p:nvPr>
            <p:ph type="body" idx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8" name="Google Shape;608;p47"/>
          <p:cNvSpPr txBox="1">
            <a:spLocks noGrp="1"/>
          </p:cNvSpPr>
          <p:nvPr>
            <p:ph type="body" idx="2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9" name="Google Shape;609;p47"/>
          <p:cNvSpPr txBox="1">
            <a:spLocks noGrp="1"/>
          </p:cNvSpPr>
          <p:nvPr>
            <p:ph type="body" idx="3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0" name="Google Shape;610;p47"/>
          <p:cNvSpPr txBox="1">
            <a:spLocks noGrp="1"/>
          </p:cNvSpPr>
          <p:nvPr>
            <p:ph type="body" idx="4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1" name="Google Shape;611;p47"/>
          <p:cNvSpPr txBox="1">
            <a:spLocks noGrp="1"/>
          </p:cNvSpPr>
          <p:nvPr>
            <p:ph type="body" idx="5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2" name="Google Shape;612;p47"/>
          <p:cNvSpPr txBox="1">
            <a:spLocks noGrp="1"/>
          </p:cNvSpPr>
          <p:nvPr>
            <p:ph type="body" idx="6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3" name="Google Shape;613;p47"/>
          <p:cNvSpPr>
            <a:spLocks noGrp="1"/>
          </p:cNvSpPr>
          <p:nvPr>
            <p:ph type="pic" idx="7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4" name="Google Shape;614;p47"/>
          <p:cNvSpPr>
            <a:spLocks noGrp="1"/>
          </p:cNvSpPr>
          <p:nvPr>
            <p:ph type="pic" idx="8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5" name="Google Shape;615;p47"/>
          <p:cNvSpPr>
            <a:spLocks noGrp="1"/>
          </p:cNvSpPr>
          <p:nvPr>
            <p:ph type="pic" idx="9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2.8">
  <p:cSld name="Presenters Divider 2.8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" y="-1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4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48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48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1" name="Google Shape;621;p48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2" name="Google Shape;622;p48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3" name="Google Shape;623;p48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4" name="Google Shape;624;p48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5" name="Google Shape;625;p48"/>
          <p:cNvSpPr/>
          <p:nvPr/>
        </p:nvSpPr>
        <p:spPr>
          <a:xfrm flipH="1">
            <a:off x="8705212" y="1848862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6" name="Google Shape;626;p48"/>
          <p:cNvCxnSpPr>
            <a:endCxn id="627" idx="0"/>
          </p:cNvCxnSpPr>
          <p:nvPr/>
        </p:nvCxnSpPr>
        <p:spPr>
          <a:xfrm rot="10800000">
            <a:off x="418349" y="1933515"/>
            <a:ext cx="0" cy="43371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7" name="Google Shape;627;p48"/>
          <p:cNvSpPr/>
          <p:nvPr/>
        </p:nvSpPr>
        <p:spPr>
          <a:xfrm rot="-5400000">
            <a:off x="418349" y="1872633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8" name="Google Shape;628;p48"/>
          <p:cNvCxnSpPr/>
          <p:nvPr/>
        </p:nvCxnSpPr>
        <p:spPr>
          <a:xfrm rot="10800000">
            <a:off x="479233" y="1872633"/>
            <a:ext cx="82012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9" name="Google Shape;629;p48"/>
          <p:cNvSpPr txBox="1">
            <a:spLocks noGrp="1"/>
          </p:cNvSpPr>
          <p:nvPr>
            <p:ph type="title"/>
          </p:nvPr>
        </p:nvSpPr>
        <p:spPr>
          <a:xfrm>
            <a:off x="592790" y="49063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0" name="Google Shape;630;p48"/>
          <p:cNvSpPr txBox="1">
            <a:spLocks noGrp="1"/>
          </p:cNvSpPr>
          <p:nvPr>
            <p:ph type="body" idx="1"/>
          </p:nvPr>
        </p:nvSpPr>
        <p:spPr>
          <a:xfrm>
            <a:off x="1811911" y="208574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1" name="Google Shape;631;p48"/>
          <p:cNvSpPr txBox="1">
            <a:spLocks noGrp="1"/>
          </p:cNvSpPr>
          <p:nvPr>
            <p:ph type="body" idx="2"/>
          </p:nvPr>
        </p:nvSpPr>
        <p:spPr>
          <a:xfrm>
            <a:off x="1811911" y="3520097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2" name="Google Shape;632;p48"/>
          <p:cNvSpPr txBox="1">
            <a:spLocks noGrp="1"/>
          </p:cNvSpPr>
          <p:nvPr>
            <p:ph type="body" idx="3"/>
          </p:nvPr>
        </p:nvSpPr>
        <p:spPr>
          <a:xfrm>
            <a:off x="1811911" y="2499208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3" name="Google Shape;633;p48"/>
          <p:cNvSpPr txBox="1">
            <a:spLocks noGrp="1"/>
          </p:cNvSpPr>
          <p:nvPr>
            <p:ph type="body" idx="4"/>
          </p:nvPr>
        </p:nvSpPr>
        <p:spPr>
          <a:xfrm>
            <a:off x="1811911" y="3924594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4" name="Google Shape;634;p48"/>
          <p:cNvSpPr txBox="1">
            <a:spLocks noGrp="1"/>
          </p:cNvSpPr>
          <p:nvPr>
            <p:ph type="body" idx="5"/>
          </p:nvPr>
        </p:nvSpPr>
        <p:spPr>
          <a:xfrm>
            <a:off x="1811911" y="4945485"/>
            <a:ext cx="534192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5" name="Google Shape;635;p48"/>
          <p:cNvSpPr txBox="1">
            <a:spLocks noGrp="1"/>
          </p:cNvSpPr>
          <p:nvPr>
            <p:ph type="body" idx="6"/>
          </p:nvPr>
        </p:nvSpPr>
        <p:spPr>
          <a:xfrm>
            <a:off x="1811911" y="5349982"/>
            <a:ext cx="534192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6" name="Google Shape;636;p48"/>
          <p:cNvSpPr>
            <a:spLocks noGrp="1"/>
          </p:cNvSpPr>
          <p:nvPr>
            <p:ph type="pic" idx="7"/>
          </p:nvPr>
        </p:nvSpPr>
        <p:spPr>
          <a:xfrm>
            <a:off x="685304" y="2088493"/>
            <a:ext cx="950976" cy="950976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7" name="Google Shape;637;p48"/>
          <p:cNvSpPr>
            <a:spLocks noGrp="1"/>
          </p:cNvSpPr>
          <p:nvPr>
            <p:ph type="pic" idx="8"/>
          </p:nvPr>
        </p:nvSpPr>
        <p:spPr>
          <a:xfrm>
            <a:off x="685803" y="3514161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8" name="Google Shape;638;p48"/>
          <p:cNvSpPr>
            <a:spLocks noGrp="1"/>
          </p:cNvSpPr>
          <p:nvPr>
            <p:ph type="pic" idx="9"/>
          </p:nvPr>
        </p:nvSpPr>
        <p:spPr>
          <a:xfrm>
            <a:off x="685803" y="4939549"/>
            <a:ext cx="949979" cy="949978"/>
          </a:xfrm>
          <a:prstGeom prst="flowChartConnector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1">
  <p:cSld name="Presenters Divider 5.1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49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2" name="Google Shape;642;p49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3" name="Google Shape;643;p49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4" name="Google Shape;644;p49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5" name="Google Shape;645;p49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6" name="Google Shape;646;p49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7" name="Google Shape;647;p49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8" name="Google Shape;648;p49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49" name="Google Shape;649;p4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9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51" name="Google Shape;651;p49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2" name="Google Shape;652;p49"/>
          <p:cNvSpPr txBox="1">
            <a:spLocks noGrp="1"/>
          </p:cNvSpPr>
          <p:nvPr>
            <p:ph type="body" idx="2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3" name="Google Shape;653;p49"/>
          <p:cNvSpPr txBox="1">
            <a:spLocks noGrp="1"/>
          </p:cNvSpPr>
          <p:nvPr>
            <p:ph type="body" idx="3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4" name="Google Shape;654;p49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5" name="Google Shape;655;p49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49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7" name="Google Shape;657;p49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2">
  <p:cSld name="Presenters Divider 5.2"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9" name="Google Shape;659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50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1" name="Google Shape;661;p50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2" name="Google Shape;662;p50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3" name="Google Shape;663;p50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4" name="Google Shape;664;p50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5" name="Google Shape;665;p50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6" name="Google Shape;666;p50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7" name="Google Shape;667;p50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68" name="Google Shape;668;p5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50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0" name="Google Shape;670;p50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1" name="Google Shape;671;p50"/>
          <p:cNvSpPr txBox="1">
            <a:spLocks noGrp="1"/>
          </p:cNvSpPr>
          <p:nvPr>
            <p:ph type="body" idx="2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2" name="Google Shape;672;p50"/>
          <p:cNvSpPr txBox="1">
            <a:spLocks noGrp="1"/>
          </p:cNvSpPr>
          <p:nvPr>
            <p:ph type="body" idx="3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3" name="Google Shape;673;p50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4" name="Google Shape;674;p50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50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6" name="Google Shape;676;p50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3">
  <p:cSld name="Presenters Divider 5.3"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Google Shape;678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0" name="Google Shape;680;p51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81" name="Google Shape;681;p51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2" name="Google Shape;682;p51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3" name="Google Shape;683;p51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84" name="Google Shape;684;p51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5" name="Google Shape;685;p51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6" name="Google Shape;686;p51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87" name="Google Shape;687;p5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51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9" name="Google Shape;689;p51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0" name="Google Shape;690;p51"/>
          <p:cNvSpPr txBox="1">
            <a:spLocks noGrp="1"/>
          </p:cNvSpPr>
          <p:nvPr>
            <p:ph type="body" idx="2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1" name="Google Shape;691;p51"/>
          <p:cNvSpPr txBox="1">
            <a:spLocks noGrp="1"/>
          </p:cNvSpPr>
          <p:nvPr>
            <p:ph type="body" idx="3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2" name="Google Shape;692;p51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3" name="Google Shape;693;p51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51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5" name="Google Shape;695;p51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4">
  <p:cSld name="Presenters Divider 5.4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2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9" name="Google Shape;699;p52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0" name="Google Shape;700;p52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1" name="Google Shape;701;p52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2" name="Google Shape;702;p52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3" name="Google Shape;703;p52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4" name="Google Shape;704;p52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5" name="Google Shape;705;p52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06" name="Google Shape;706;p5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2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8" name="Google Shape;708;p52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9" name="Google Shape;709;p52"/>
          <p:cNvSpPr txBox="1">
            <a:spLocks noGrp="1"/>
          </p:cNvSpPr>
          <p:nvPr>
            <p:ph type="body" idx="2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0" name="Google Shape;710;p52"/>
          <p:cNvSpPr txBox="1">
            <a:spLocks noGrp="1"/>
          </p:cNvSpPr>
          <p:nvPr>
            <p:ph type="body" idx="3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1" name="Google Shape;711;p52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2" name="Google Shape;712;p52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52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4" name="Google Shape;714;p52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5">
  <p:cSld name="Presenters Divider 5.5"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Google Shape;716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53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8" name="Google Shape;718;p53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19" name="Google Shape;719;p53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0" name="Google Shape;720;p53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1" name="Google Shape;721;p53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22" name="Google Shape;722;p53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3" name="Google Shape;723;p53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4" name="Google Shape;724;p53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25" name="Google Shape;725;p5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53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7" name="Google Shape;727;p53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8" name="Google Shape;728;p53"/>
          <p:cNvSpPr txBox="1">
            <a:spLocks noGrp="1"/>
          </p:cNvSpPr>
          <p:nvPr>
            <p:ph type="body" idx="2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9" name="Google Shape;729;p53"/>
          <p:cNvSpPr txBox="1">
            <a:spLocks noGrp="1"/>
          </p:cNvSpPr>
          <p:nvPr>
            <p:ph type="body" idx="3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0" name="Google Shape;730;p53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1" name="Google Shape;731;p53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53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3" name="Google Shape;733;p53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6">
  <p:cSld name="Presenters Divider 5.6"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5" name="Google Shape;735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54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37" name="Google Shape;737;p54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38" name="Google Shape;738;p54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9" name="Google Shape;739;p54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40" name="Google Shape;740;p54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41" name="Google Shape;741;p54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42" name="Google Shape;742;p54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43" name="Google Shape;743;p54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44" name="Google Shape;744;p5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4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6" name="Google Shape;746;p54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7" name="Google Shape;747;p54"/>
          <p:cNvSpPr txBox="1">
            <a:spLocks noGrp="1"/>
          </p:cNvSpPr>
          <p:nvPr>
            <p:ph type="body" idx="2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8" name="Google Shape;748;p54"/>
          <p:cNvSpPr txBox="1">
            <a:spLocks noGrp="1"/>
          </p:cNvSpPr>
          <p:nvPr>
            <p:ph type="body" idx="3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9" name="Google Shape;749;p54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0" name="Google Shape;750;p54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54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2" name="Google Shape;752;p54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7">
  <p:cSld name="Presenters Divider 5.7"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55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6" name="Google Shape;756;p55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57" name="Google Shape;757;p55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58" name="Google Shape;758;p55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9" name="Google Shape;759;p55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60" name="Google Shape;760;p55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1" name="Google Shape;761;p55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2" name="Google Shape;762;p55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63" name="Google Shape;763;p5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5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5" name="Google Shape;765;p55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6" name="Google Shape;766;p55"/>
          <p:cNvSpPr txBox="1">
            <a:spLocks noGrp="1"/>
          </p:cNvSpPr>
          <p:nvPr>
            <p:ph type="body" idx="2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7" name="Google Shape;767;p55"/>
          <p:cNvSpPr txBox="1">
            <a:spLocks noGrp="1"/>
          </p:cNvSpPr>
          <p:nvPr>
            <p:ph type="body" idx="3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8" name="Google Shape;768;p55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9" name="Google Shape;769;p55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p55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1" name="Google Shape;771;p55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esenters Divider 5.8">
  <p:cSld name="Presenters Divider 5.8"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Google Shape;773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" y="-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6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5" name="Google Shape;775;p56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76" name="Google Shape;776;p56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7" name="Google Shape;777;p56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8" name="Google Shape;778;p56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79" name="Google Shape;779;p56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80" name="Google Shape;780;p56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81" name="Google Shape;781;p56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82" name="Google Shape;782;p5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75" y="6462763"/>
            <a:ext cx="365760" cy="29183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56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4" name="Google Shape;784;p56"/>
          <p:cNvSpPr txBox="1">
            <a:spLocks noGrp="1"/>
          </p:cNvSpPr>
          <p:nvPr>
            <p:ph type="body" idx="1"/>
          </p:nvPr>
        </p:nvSpPr>
        <p:spPr>
          <a:xfrm>
            <a:off x="417667" y="131478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5" name="Google Shape;785;p56"/>
          <p:cNvSpPr txBox="1">
            <a:spLocks noGrp="1"/>
          </p:cNvSpPr>
          <p:nvPr>
            <p:ph type="body" idx="2"/>
          </p:nvPr>
        </p:nvSpPr>
        <p:spPr>
          <a:xfrm>
            <a:off x="417667" y="2784994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6" name="Google Shape;786;p56"/>
          <p:cNvSpPr txBox="1">
            <a:spLocks noGrp="1"/>
          </p:cNvSpPr>
          <p:nvPr>
            <p:ph type="body" idx="3"/>
          </p:nvPr>
        </p:nvSpPr>
        <p:spPr>
          <a:xfrm>
            <a:off x="417667" y="1728243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7" name="Google Shape;787;p56"/>
          <p:cNvSpPr txBox="1">
            <a:spLocks noGrp="1"/>
          </p:cNvSpPr>
          <p:nvPr>
            <p:ph type="body" idx="4"/>
          </p:nvPr>
        </p:nvSpPr>
        <p:spPr>
          <a:xfrm>
            <a:off x="417667" y="3189491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8" name="Google Shape;788;p56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56"/>
          <p:cNvSpPr txBox="1">
            <a:spLocks noGrp="1"/>
          </p:cNvSpPr>
          <p:nvPr>
            <p:ph type="body" idx="5"/>
          </p:nvPr>
        </p:nvSpPr>
        <p:spPr>
          <a:xfrm>
            <a:off x="417667" y="4228312"/>
            <a:ext cx="7049932" cy="39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0" name="Google Shape;790;p56"/>
          <p:cNvSpPr txBox="1">
            <a:spLocks noGrp="1"/>
          </p:cNvSpPr>
          <p:nvPr>
            <p:ph type="body" idx="6"/>
          </p:nvPr>
        </p:nvSpPr>
        <p:spPr>
          <a:xfrm>
            <a:off x="417667" y="4632809"/>
            <a:ext cx="704993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gage with ICANN White">
  <p:cSld name="Engage with ICANN White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57"/>
          <p:cNvSpPr/>
          <p:nvPr/>
        </p:nvSpPr>
        <p:spPr>
          <a:xfrm>
            <a:off x="2313656" y="685224"/>
            <a:ext cx="6830343" cy="1864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57"/>
          <p:cNvSpPr txBox="1"/>
          <p:nvPr/>
        </p:nvSpPr>
        <p:spPr>
          <a:xfrm>
            <a:off x="2543489" y="1552703"/>
            <a:ext cx="6600509" cy="329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Visit us at </a:t>
            </a: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icann.org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p57"/>
          <p:cNvSpPr txBox="1"/>
          <p:nvPr/>
        </p:nvSpPr>
        <p:spPr>
          <a:xfrm>
            <a:off x="2543489" y="1049144"/>
            <a:ext cx="5230690" cy="325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 and Questions</a:t>
            </a:r>
            <a:endParaRPr/>
          </a:p>
        </p:txBody>
      </p:sp>
      <p:sp>
        <p:nvSpPr>
          <p:cNvPr id="795" name="Google Shape;795;p57"/>
          <p:cNvSpPr/>
          <p:nvPr/>
        </p:nvSpPr>
        <p:spPr>
          <a:xfrm>
            <a:off x="1" y="685224"/>
            <a:ext cx="2232955" cy="18649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6" name="Google Shape;796;p57" descr="ICANN_Logo_W.eps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982" y="871077"/>
            <a:ext cx="1962493" cy="1523172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57"/>
          <p:cNvSpPr txBox="1">
            <a:spLocks noGrp="1"/>
          </p:cNvSpPr>
          <p:nvPr>
            <p:ph type="body" idx="1"/>
          </p:nvPr>
        </p:nvSpPr>
        <p:spPr>
          <a:xfrm>
            <a:off x="2543489" y="1865312"/>
            <a:ext cx="5973449" cy="34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8" name="Google Shape;798;p57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799" name="Google Shape;799;p57"/>
          <p:cNvGrpSpPr/>
          <p:nvPr/>
        </p:nvGrpSpPr>
        <p:grpSpPr>
          <a:xfrm>
            <a:off x="2543489" y="3169143"/>
            <a:ext cx="6809361" cy="2600048"/>
            <a:chOff x="2543489" y="3169143"/>
            <a:chExt cx="6809361" cy="2600048"/>
          </a:xfrm>
        </p:grpSpPr>
        <p:grpSp>
          <p:nvGrpSpPr>
            <p:cNvPr id="800" name="Google Shape;800;p57"/>
            <p:cNvGrpSpPr/>
            <p:nvPr/>
          </p:nvGrpSpPr>
          <p:grpSpPr>
            <a:xfrm>
              <a:off x="2543489" y="5403431"/>
              <a:ext cx="3416667" cy="365760"/>
              <a:chOff x="5325979" y="4715893"/>
              <a:chExt cx="3416667" cy="365760"/>
            </a:xfrm>
          </p:grpSpPr>
          <p:sp>
            <p:nvSpPr>
              <p:cNvPr id="801" name="Google Shape;801;p57"/>
              <p:cNvSpPr txBox="1"/>
              <p:nvPr/>
            </p:nvSpPr>
            <p:spPr>
              <a:xfrm>
                <a:off x="5793339" y="4734885"/>
                <a:ext cx="2949307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rm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flickr.com/icann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02" name="Google Shape;802;p57" descr="1420947842_social_style_3_flikr-128.png">
                <a:hlinkClick r:id="rId4"/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325979" y="4715893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03" name="Google Shape;803;p57"/>
            <p:cNvGrpSpPr/>
            <p:nvPr/>
          </p:nvGrpSpPr>
          <p:grpSpPr>
            <a:xfrm>
              <a:off x="5716248" y="3169143"/>
              <a:ext cx="3636602" cy="365760"/>
              <a:chOff x="1235726" y="5571713"/>
              <a:chExt cx="3636602" cy="365760"/>
            </a:xfrm>
          </p:grpSpPr>
          <p:sp>
            <p:nvSpPr>
              <p:cNvPr id="804" name="Google Shape;804;p57"/>
              <p:cNvSpPr txBox="1"/>
              <p:nvPr/>
            </p:nvSpPr>
            <p:spPr>
              <a:xfrm>
                <a:off x="1703086" y="5592033"/>
                <a:ext cx="3169242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rm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6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linkedin/company/icann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05" name="Google Shape;805;p57" descr="1420948164_social_style_3_in-128.png">
                <a:hlinkClick r:id="rId7"/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1235726" y="5571713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06" name="Google Shape;806;p57"/>
            <p:cNvGrpSpPr/>
            <p:nvPr/>
          </p:nvGrpSpPr>
          <p:grpSpPr>
            <a:xfrm>
              <a:off x="2543489" y="3169143"/>
              <a:ext cx="2809587" cy="365760"/>
              <a:chOff x="1235726" y="3073176"/>
              <a:chExt cx="2809587" cy="365760"/>
            </a:xfrm>
          </p:grpSpPr>
          <p:sp>
            <p:nvSpPr>
              <p:cNvPr id="807" name="Google Shape;807;p57"/>
              <p:cNvSpPr txBox="1"/>
              <p:nvPr/>
            </p:nvSpPr>
            <p:spPr>
              <a:xfrm>
                <a:off x="1703087" y="3093496"/>
                <a:ext cx="2342226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rm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9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@icann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08" name="Google Shape;808;p57" descr="1420948433_social_style_3_twiter-128.png">
                <a:hlinkClick r:id="rId10"/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1235726" y="3073176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09" name="Google Shape;809;p57"/>
            <p:cNvGrpSpPr/>
            <p:nvPr/>
          </p:nvGrpSpPr>
          <p:grpSpPr>
            <a:xfrm>
              <a:off x="2543489" y="3913906"/>
              <a:ext cx="3730320" cy="365760"/>
              <a:chOff x="1235727" y="3892739"/>
              <a:chExt cx="3730320" cy="365760"/>
            </a:xfrm>
          </p:grpSpPr>
          <p:sp>
            <p:nvSpPr>
              <p:cNvPr id="810" name="Google Shape;810;p57"/>
              <p:cNvSpPr txBox="1"/>
              <p:nvPr/>
            </p:nvSpPr>
            <p:spPr>
              <a:xfrm>
                <a:off x="1703086" y="3913059"/>
                <a:ext cx="3262961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rm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1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facebook.com/icannorg 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11" name="Google Shape;811;p57" descr="1420948141_social_style_3_facebook-128.png">
                <a:hlinkClick r:id="rId13"/>
              </p:cNvPr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1235727" y="3892739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12" name="Google Shape;812;p57"/>
            <p:cNvGrpSpPr/>
            <p:nvPr/>
          </p:nvGrpSpPr>
          <p:grpSpPr>
            <a:xfrm>
              <a:off x="2543489" y="4658669"/>
              <a:ext cx="3636602" cy="365760"/>
              <a:chOff x="1235726" y="4721075"/>
              <a:chExt cx="3636602" cy="365760"/>
            </a:xfrm>
          </p:grpSpPr>
          <p:pic>
            <p:nvPicPr>
              <p:cNvPr id="813" name="Google Shape;813;p57" descr="1420948149_social_style_3_youtube-128.png">
                <a:hlinkClick r:id="rId15"/>
              </p:cNvPr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1235726" y="4721075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14" name="Google Shape;814;p57"/>
              <p:cNvSpPr txBox="1"/>
              <p:nvPr/>
            </p:nvSpPr>
            <p:spPr>
              <a:xfrm>
                <a:off x="1703086" y="4734885"/>
                <a:ext cx="3169242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rm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17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youtube.com/icannnews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15" name="Google Shape;815;p57"/>
            <p:cNvGrpSpPr/>
            <p:nvPr/>
          </p:nvGrpSpPr>
          <p:grpSpPr>
            <a:xfrm>
              <a:off x="5716248" y="4658669"/>
              <a:ext cx="2586167" cy="365760"/>
              <a:chOff x="5325979" y="3073176"/>
              <a:chExt cx="2586167" cy="365760"/>
            </a:xfrm>
          </p:grpSpPr>
          <p:sp>
            <p:nvSpPr>
              <p:cNvPr id="816" name="Google Shape;816;p57"/>
              <p:cNvSpPr txBox="1"/>
              <p:nvPr/>
            </p:nvSpPr>
            <p:spPr>
              <a:xfrm>
                <a:off x="5793339" y="3093496"/>
                <a:ext cx="2118807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rm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18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soundcloud/icann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17" name="Google Shape;817;p57"/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5325979" y="3073176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18" name="Google Shape;818;p57"/>
            <p:cNvGrpSpPr/>
            <p:nvPr/>
          </p:nvGrpSpPr>
          <p:grpSpPr>
            <a:xfrm>
              <a:off x="5716248" y="3913906"/>
              <a:ext cx="3416667" cy="365760"/>
              <a:chOff x="5325979" y="5571713"/>
              <a:chExt cx="3416667" cy="365760"/>
            </a:xfrm>
          </p:grpSpPr>
          <p:sp>
            <p:nvSpPr>
              <p:cNvPr id="819" name="Google Shape;819;p57"/>
              <p:cNvSpPr txBox="1"/>
              <p:nvPr/>
            </p:nvSpPr>
            <p:spPr>
              <a:xfrm>
                <a:off x="5793339" y="5592033"/>
                <a:ext cx="2949307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rm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20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slideshare/icannpresentations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20" name="Google Shape;820;p57" descr="1420948164_social_style_3_in-128.png">
                <a:hlinkClick r:id="rId7"/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5325979" y="5571713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21" name="Google Shape;821;p57"/>
            <p:cNvGrpSpPr/>
            <p:nvPr/>
          </p:nvGrpSpPr>
          <p:grpSpPr>
            <a:xfrm>
              <a:off x="5716248" y="5403431"/>
              <a:ext cx="3416667" cy="358717"/>
              <a:chOff x="6434703" y="4228306"/>
              <a:chExt cx="3416667" cy="358717"/>
            </a:xfrm>
          </p:grpSpPr>
          <p:sp>
            <p:nvSpPr>
              <p:cNvPr id="822" name="Google Shape;822;p57"/>
              <p:cNvSpPr txBox="1"/>
              <p:nvPr/>
            </p:nvSpPr>
            <p:spPr>
              <a:xfrm>
                <a:off x="6902063" y="4247298"/>
                <a:ext cx="2949307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rm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21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instagram.com/icannorg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23" name="Google Shape;823;p57"/>
              <p:cNvPicPr preferRelativeResize="0"/>
              <p:nvPr/>
            </p:nvPicPr>
            <p:blipFill rotWithShape="1">
              <a:blip r:embed="rId22">
                <a:alphaModFix/>
              </a:blip>
              <a:srcRect/>
              <a:stretch/>
            </p:blipFill>
            <p:spPr>
              <a:xfrm>
                <a:off x="6434703" y="4228306"/>
                <a:ext cx="358717" cy="35871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gage with ICANN Blue">
  <p:cSld name="Engage with ICANN Blue"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5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p58"/>
          <p:cNvSpPr txBox="1"/>
          <p:nvPr/>
        </p:nvSpPr>
        <p:spPr>
          <a:xfrm>
            <a:off x="2191310" y="2425013"/>
            <a:ext cx="6330715" cy="34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Visit us at </a:t>
            </a:r>
            <a:r>
              <a:rPr lang="en-US" sz="1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icann.org</a:t>
            </a:r>
            <a:endParaRPr sz="1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p58"/>
          <p:cNvSpPr txBox="1"/>
          <p:nvPr/>
        </p:nvSpPr>
        <p:spPr>
          <a:xfrm>
            <a:off x="374212" y="862601"/>
            <a:ext cx="7403218" cy="393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8" name="Google Shape;828;p58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29" name="Google Shape;829;p58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30" name="Google Shape;830;p58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831" name="Google Shape;831;p58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9799" y="1039938"/>
            <a:ext cx="4287549" cy="760694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58"/>
          <p:cNvSpPr/>
          <p:nvPr/>
        </p:nvSpPr>
        <p:spPr>
          <a:xfrm>
            <a:off x="1811695" y="629759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33" name="Google Shape;833;p58"/>
          <p:cNvCxnSpPr/>
          <p:nvPr/>
        </p:nvCxnSpPr>
        <p:spPr>
          <a:xfrm rot="10800000">
            <a:off x="0" y="6320453"/>
            <a:ext cx="179041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34" name="Google Shape;834;p58"/>
          <p:cNvCxnSpPr/>
          <p:nvPr/>
        </p:nvCxnSpPr>
        <p:spPr>
          <a:xfrm rot="10800000">
            <a:off x="1878696" y="6320453"/>
            <a:ext cx="669340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5" name="Google Shape;835;p58"/>
          <p:cNvSpPr/>
          <p:nvPr/>
        </p:nvSpPr>
        <p:spPr>
          <a:xfrm flipH="1">
            <a:off x="8610117" y="6297593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58"/>
          <p:cNvSpPr/>
          <p:nvPr/>
        </p:nvSpPr>
        <p:spPr>
          <a:xfrm flipH="1">
            <a:off x="8610117" y="2196678"/>
            <a:ext cx="45720" cy="457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37" name="Google Shape;837;p58"/>
          <p:cNvCxnSpPr>
            <a:endCxn id="838" idx="0"/>
          </p:cNvCxnSpPr>
          <p:nvPr/>
        </p:nvCxnSpPr>
        <p:spPr>
          <a:xfrm rot="10800000">
            <a:off x="1834554" y="2281331"/>
            <a:ext cx="0" cy="3997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8" name="Google Shape;838;p58"/>
          <p:cNvSpPr/>
          <p:nvPr/>
        </p:nvSpPr>
        <p:spPr>
          <a:xfrm rot="-5400000">
            <a:off x="1834554" y="2220449"/>
            <a:ext cx="121764" cy="12176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39" name="Google Shape;839;p58"/>
          <p:cNvCxnSpPr/>
          <p:nvPr/>
        </p:nvCxnSpPr>
        <p:spPr>
          <a:xfrm rot="10800000">
            <a:off x="1895439" y="2220449"/>
            <a:ext cx="6691671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40" name="Google Shape;840;p58"/>
          <p:cNvCxnSpPr/>
          <p:nvPr/>
        </p:nvCxnSpPr>
        <p:spPr>
          <a:xfrm rot="10800000">
            <a:off x="8686803" y="6320453"/>
            <a:ext cx="45719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41" name="Google Shape;841;p58"/>
          <p:cNvCxnSpPr/>
          <p:nvPr/>
        </p:nvCxnSpPr>
        <p:spPr>
          <a:xfrm rot="10800000">
            <a:off x="8678063" y="2219538"/>
            <a:ext cx="465937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42" name="Google Shape;842;p58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885601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843" name="Google Shape;843;p58"/>
          <p:cNvGrpSpPr/>
          <p:nvPr/>
        </p:nvGrpSpPr>
        <p:grpSpPr>
          <a:xfrm>
            <a:off x="2188569" y="3214997"/>
            <a:ext cx="6160437" cy="2426437"/>
            <a:chOff x="2188569" y="3214997"/>
            <a:chExt cx="6160437" cy="2426437"/>
          </a:xfrm>
        </p:grpSpPr>
        <p:pic>
          <p:nvPicPr>
            <p:cNvPr id="844" name="Google Shape;844;p5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62183" y="5245434"/>
              <a:ext cx="2365413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5" name="Google Shape;845;p5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562183" y="3216852"/>
              <a:ext cx="2310353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6" name="Google Shape;846;p5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562183" y="3893046"/>
              <a:ext cx="2786823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7" name="Google Shape;847;p5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562183" y="4569240"/>
              <a:ext cx="1893176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8" name="Google Shape;848;p5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191308" y="3891809"/>
              <a:ext cx="2291295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9" name="Google Shape;849;p5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188569" y="4568621"/>
              <a:ext cx="2344236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0" name="Google Shape;850;p58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188569" y="5245434"/>
              <a:ext cx="1717413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1" name="Google Shape;851;p58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191310" y="3214997"/>
              <a:ext cx="1145646" cy="396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/>
          <p:nvPr/>
        </p:nvSpPr>
        <p:spPr>
          <a:xfrm>
            <a:off x="395490" y="585223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" name="Google Shape;11;p9"/>
          <p:cNvCxnSpPr/>
          <p:nvPr/>
        </p:nvCxnSpPr>
        <p:spPr>
          <a:xfrm rot="10800000">
            <a:off x="2422" y="608083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9"/>
          <p:cNvCxnSpPr/>
          <p:nvPr/>
        </p:nvCxnSpPr>
        <p:spPr>
          <a:xfrm rot="10800000">
            <a:off x="462492" y="608083"/>
            <a:ext cx="8681508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9"/>
          <p:cNvSpPr/>
          <p:nvPr/>
        </p:nvSpPr>
        <p:spPr>
          <a:xfrm>
            <a:off x="395490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" name="Google Shape;14;p9"/>
          <p:cNvCxnSpPr/>
          <p:nvPr/>
        </p:nvCxnSpPr>
        <p:spPr>
          <a:xfrm rot="10800000">
            <a:off x="2422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15;p9"/>
          <p:cNvCxnSpPr/>
          <p:nvPr/>
        </p:nvCxnSpPr>
        <p:spPr>
          <a:xfrm rot="10800000">
            <a:off x="462491" y="6320547"/>
            <a:ext cx="821795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9"/>
          <p:cNvSpPr/>
          <p:nvPr/>
        </p:nvSpPr>
        <p:spPr>
          <a:xfrm flipH="1">
            <a:off x="8705212" y="6297687"/>
            <a:ext cx="45720" cy="45720"/>
          </a:xfrm>
          <a:prstGeom prst="ellipse">
            <a:avLst/>
          </a:prstGeom>
          <a:solidFill>
            <a:srgbClr val="0B34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Google Shape;17;p9"/>
          <p:cNvCxnSpPr/>
          <p:nvPr/>
        </p:nvCxnSpPr>
        <p:spPr>
          <a:xfrm>
            <a:off x="8772211" y="6320547"/>
            <a:ext cx="371789" cy="0"/>
          </a:xfrm>
          <a:prstGeom prst="straightConnector1">
            <a:avLst/>
          </a:prstGeom>
          <a:noFill/>
          <a:ln w="12700" cap="flat" cmpd="sng">
            <a:solidFill>
              <a:srgbClr val="0B345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9"/>
          <p:cNvSpPr txBox="1"/>
          <p:nvPr/>
        </p:nvSpPr>
        <p:spPr>
          <a:xfrm>
            <a:off x="8493978" y="6445465"/>
            <a:ext cx="79487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   | </a:t>
            </a:r>
            <a:fld id="{00000000-1234-1234-1234-123412341234}" type="slidenum">
              <a:rPr lang="en-US" sz="1200" b="0" i="0" u="none" strike="noStrike" cap="none">
                <a:solidFill>
                  <a:srgbClr val="002B4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2B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p9"/>
          <p:cNvPicPr preferRelativeResize="0"/>
          <p:nvPr/>
        </p:nvPicPr>
        <p:blipFill rotWithShape="1">
          <a:blip r:embed="rId5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7" y="6460580"/>
            <a:ext cx="365522" cy="291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5365">
          <p15:clr>
            <a:srgbClr val="F26B43"/>
          </p15:clr>
        </p15:guide>
        <p15:guide id="4" pos="384">
          <p15:clr>
            <a:srgbClr val="F26B43"/>
          </p15:clr>
        </p15:guide>
        <p15:guide id="5" pos="260">
          <p15:clr>
            <a:srgbClr val="F26B43"/>
          </p15:clr>
        </p15:guide>
        <p15:guide id="6" orient="horz" pos="384">
          <p15:clr>
            <a:srgbClr val="F26B43"/>
          </p15:clr>
        </p15:guide>
        <p15:guide id="7" orient="horz" pos="39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icann.org/display/GSEAPAC/APAC%2520Spac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hyperlink" Target="mailto:subscribe@apacspace.asia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hyperlink" Target="http://facebook.com/icannorg" TargetMode="External"/><Relationship Id="rId18" Type="http://schemas.openxmlformats.org/officeDocument/2006/relationships/hyperlink" Target="https://soundcloud.com/icann" TargetMode="External"/><Relationship Id="rId3" Type="http://schemas.openxmlformats.org/officeDocument/2006/relationships/hyperlink" Target="https://www.flickr.com/photos/icann" TargetMode="External"/><Relationship Id="rId21" Type="http://schemas.openxmlformats.org/officeDocument/2006/relationships/hyperlink" Target="https://www.instagram.com/icannorg" TargetMode="External"/><Relationship Id="rId7" Type="http://schemas.openxmlformats.org/officeDocument/2006/relationships/hyperlink" Target="http://linkedin.com/company/icann" TargetMode="External"/><Relationship Id="rId12" Type="http://schemas.openxmlformats.org/officeDocument/2006/relationships/hyperlink" Target="https://www.facebook.com/icannorg" TargetMode="External"/><Relationship Id="rId17" Type="http://schemas.openxmlformats.org/officeDocument/2006/relationships/hyperlink" Target="https://www.youtube.com/user/ICANNnews" TargetMode="Externa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5.png"/><Relationship Id="rId20" Type="http://schemas.openxmlformats.org/officeDocument/2006/relationships/hyperlink" Target="https://www.slideshare.net/icannpresentations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linkedin.com/company/icann" TargetMode="External"/><Relationship Id="rId11" Type="http://schemas.openxmlformats.org/officeDocument/2006/relationships/image" Target="../media/image23.png"/><Relationship Id="rId24" Type="http://schemas.openxmlformats.org/officeDocument/2006/relationships/hyperlink" Target="mailto:subscribe@apacspace.asia" TargetMode="External"/><Relationship Id="rId5" Type="http://schemas.openxmlformats.org/officeDocument/2006/relationships/image" Target="../media/image21.png"/><Relationship Id="rId15" Type="http://schemas.openxmlformats.org/officeDocument/2006/relationships/hyperlink" Target="http://youtube.com/user/ICANNnews" TargetMode="External"/><Relationship Id="rId23" Type="http://schemas.openxmlformats.org/officeDocument/2006/relationships/hyperlink" Target="https://community.icann.org/display/GSEAPAC/APAC%2520Space" TargetMode="External"/><Relationship Id="rId10" Type="http://schemas.openxmlformats.org/officeDocument/2006/relationships/hyperlink" Target="http://twitter.com/icann" TargetMode="External"/><Relationship Id="rId19" Type="http://schemas.openxmlformats.org/officeDocument/2006/relationships/image" Target="../media/image26.png"/><Relationship Id="rId4" Type="http://schemas.openxmlformats.org/officeDocument/2006/relationships/hyperlink" Target="http://flickr.com/photos/icann" TargetMode="External"/><Relationship Id="rId9" Type="http://schemas.openxmlformats.org/officeDocument/2006/relationships/hyperlink" Target="https://www.twitter.com/icann" TargetMode="External"/><Relationship Id="rId14" Type="http://schemas.openxmlformats.org/officeDocument/2006/relationships/image" Target="../media/image24.png"/><Relationship Id="rId2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"/>
          <p:cNvSpPr txBox="1">
            <a:spLocks noGrp="1"/>
          </p:cNvSpPr>
          <p:nvPr>
            <p:ph type="title"/>
          </p:nvPr>
        </p:nvSpPr>
        <p:spPr>
          <a:xfrm>
            <a:off x="2061883" y="761997"/>
            <a:ext cx="6382512" cy="253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/>
              <a:t>APAC Space Collaboration</a:t>
            </a:r>
            <a:endParaRPr/>
          </a:p>
        </p:txBody>
      </p:sp>
      <p:sp>
        <p:nvSpPr>
          <p:cNvPr id="857" name="Google Shape;857;p1"/>
          <p:cNvSpPr txBox="1">
            <a:spLocks noGrp="1"/>
          </p:cNvSpPr>
          <p:nvPr>
            <p:ph type="body" idx="2"/>
          </p:nvPr>
        </p:nvSpPr>
        <p:spPr>
          <a:xfrm>
            <a:off x="2070848" y="5301687"/>
            <a:ext cx="6382512" cy="27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AP* Retreat</a:t>
            </a:r>
            <a:endParaRPr/>
          </a:p>
        </p:txBody>
      </p:sp>
      <p:sp>
        <p:nvSpPr>
          <p:cNvPr id="858" name="Google Shape;858;p1"/>
          <p:cNvSpPr txBox="1">
            <a:spLocks noGrp="1"/>
          </p:cNvSpPr>
          <p:nvPr>
            <p:ph type="body" idx="3"/>
          </p:nvPr>
        </p:nvSpPr>
        <p:spPr>
          <a:xfrm>
            <a:off x="2070848" y="5584257"/>
            <a:ext cx="6382512" cy="403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28 February 2021</a:t>
            </a:r>
            <a:endParaRPr/>
          </a:p>
        </p:txBody>
      </p:sp>
      <p:sp>
        <p:nvSpPr>
          <p:cNvPr id="859" name="Google Shape;859;p1"/>
          <p:cNvSpPr txBox="1">
            <a:spLocks noGrp="1"/>
          </p:cNvSpPr>
          <p:nvPr>
            <p:ph type="body" idx="4"/>
          </p:nvPr>
        </p:nvSpPr>
        <p:spPr>
          <a:xfrm>
            <a:off x="2070848" y="3652549"/>
            <a:ext cx="6382512" cy="71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Jia-Rong Low, ICANN APAC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ct val="1000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865" name="Google Shape;865;p2"/>
          <p:cNvSpPr txBox="1">
            <a:spLocks noGrp="1"/>
          </p:cNvSpPr>
          <p:nvPr>
            <p:ph type="body" idx="1"/>
          </p:nvPr>
        </p:nvSpPr>
        <p:spPr>
          <a:xfrm>
            <a:off x="609600" y="1470212"/>
            <a:ext cx="7907338" cy="457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Noto Sans Symbols"/>
              <a:buChar char="◉"/>
            </a:pPr>
            <a:r>
              <a:rPr lang="en-US" dirty="0"/>
              <a:t>About APAC Space</a:t>
            </a:r>
            <a:endParaRPr dirty="0"/>
          </a:p>
          <a:p>
            <a:pPr marL="342900" lvl="0" indent="-342900" algn="l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Noto Sans Symbols"/>
              <a:buChar char="◉"/>
            </a:pPr>
            <a:r>
              <a:rPr lang="en-US" dirty="0"/>
              <a:t>APAC Space 2.0</a:t>
            </a:r>
            <a:endParaRPr dirty="0"/>
          </a:p>
          <a:p>
            <a:pPr marL="342900" lvl="0" indent="-342900" algn="l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Noto Sans Symbols"/>
              <a:buChar char="◉"/>
            </a:pPr>
            <a:r>
              <a:rPr lang="en-US" dirty="0"/>
              <a:t>Possible Collaboration Areas </a:t>
            </a:r>
          </a:p>
          <a:p>
            <a:pPr marL="342900" lvl="0" indent="-342900" algn="l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Noto Sans Symbols"/>
              <a:buChar char="◉"/>
            </a:pPr>
            <a:r>
              <a:rPr lang="en-US" dirty="0"/>
              <a:t>Discussion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3"/>
          <p:cNvSpPr txBox="1"/>
          <p:nvPr/>
        </p:nvSpPr>
        <p:spPr>
          <a:xfrm>
            <a:off x="4124524" y="3029829"/>
            <a:ext cx="1922044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@ICANN66 Montreal</a:t>
            </a:r>
            <a:endParaRPr/>
          </a:p>
        </p:txBody>
      </p:sp>
      <p:sp>
        <p:nvSpPr>
          <p:cNvPr id="872" name="Google Shape;872;p3"/>
          <p:cNvSpPr txBox="1"/>
          <p:nvPr/>
        </p:nvSpPr>
        <p:spPr>
          <a:xfrm>
            <a:off x="317500" y="4465992"/>
            <a:ext cx="3491417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Learn more: </a:t>
            </a:r>
            <a:r>
              <a:rPr lang="en-US" sz="1200" b="0" i="0" u="sng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apacspace.asia</a:t>
            </a:r>
            <a:endParaRPr sz="1200" b="0" i="0" u="none" strike="noStrike" cap="none" dirty="0">
              <a:solidFill>
                <a:srgbClr val="0A1F2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Join the mailing list: </a:t>
            </a:r>
            <a:r>
              <a:rPr lang="en-US" sz="1200" b="0" i="0" u="sng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subscribe@apacspace.asia</a:t>
            </a:r>
            <a:endParaRPr sz="1200" b="0" i="0" u="none" strike="noStrike" cap="none" dirty="0">
              <a:solidFill>
                <a:srgbClr val="0A1F2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A1F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3"/>
          <p:cNvSpPr txBox="1"/>
          <p:nvPr/>
        </p:nvSpPr>
        <p:spPr>
          <a:xfrm>
            <a:off x="4124524" y="720369"/>
            <a:ext cx="4701976" cy="492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14313" marR="0" lvl="0" indent="-2143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❖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“space” for ICANN APAC community members </a:t>
            </a:r>
            <a:endParaRPr dirty="0"/>
          </a:p>
          <a:p>
            <a:pPr marL="214313" marR="0" lvl="0" indent="-1127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4313" marR="0" lvl="0" indent="-2143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❖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Started 2015, hosted by ICANN APAC Office with support from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DotAsia</a:t>
            </a: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4313" marR="0" lvl="0" indent="-1127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4313" marR="0" lvl="0" indent="-2143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❖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Community-led discussions. Practice ground to facilitate community discussion for ICANN participation:</a:t>
            </a:r>
            <a:endParaRPr dirty="0"/>
          </a:p>
          <a:p>
            <a:pPr marL="541338" marR="0" lvl="1" indent="-3143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DNS-related topics (e.g. Root Server System)</a:t>
            </a:r>
            <a:endParaRPr dirty="0"/>
          </a:p>
          <a:p>
            <a:pPr marL="541338" marR="0" lvl="1" indent="-3143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ICANN Policy Development Processes (PDPs), Public Comments, and Reviews</a:t>
            </a:r>
            <a:endParaRPr dirty="0"/>
          </a:p>
          <a:p>
            <a:pPr marL="541338" marR="0" lvl="1" indent="-3143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ICANN Meeting Readouts</a:t>
            </a:r>
            <a:endParaRPr dirty="0"/>
          </a:p>
          <a:p>
            <a:pPr marL="214313" marR="0" lvl="0" indent="-1127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4313" marR="0" lvl="0" indent="-2143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❖"/>
            </a:pPr>
            <a:r>
              <a:rPr lang="en-US" sz="1600" dirty="0">
                <a:solidFill>
                  <a:schemeClr val="dk1"/>
                </a:solidFill>
              </a:rPr>
              <a:t>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essions every 2 months </a:t>
            </a:r>
            <a:endParaRPr dirty="0"/>
          </a:p>
          <a:p>
            <a:pPr marL="541338" lvl="1" indent="-314325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</a:rPr>
              <a:t>Web conference or </a:t>
            </a:r>
            <a:endParaRPr sz="1600" dirty="0">
              <a:solidFill>
                <a:schemeClr val="dk1"/>
              </a:solidFill>
            </a:endParaRPr>
          </a:p>
          <a:p>
            <a:pPr marL="541338" lvl="1" indent="-314325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</a:rPr>
              <a:t>Face-to-face at ICANN Meetings</a:t>
            </a:r>
            <a:endParaRPr sz="1600" dirty="0">
              <a:solidFill>
                <a:schemeClr val="dk1"/>
              </a:solidFill>
            </a:endParaRPr>
          </a:p>
          <a:p>
            <a:pPr marL="557213" marR="0" lvl="1" indent="-11271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4313" marR="0" lvl="0" indent="-2143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❖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Also, mailing list circulations on relevant topic events/webinars (e.g. Universal Acceptance, DNS abuse)</a:t>
            </a:r>
            <a:endParaRPr dirty="0"/>
          </a:p>
        </p:txBody>
      </p:sp>
      <p:pic>
        <p:nvPicPr>
          <p:cNvPr id="874" name="Google Shape;874;p3" descr="A picture containing person, indoor, group, concert band&#10;&#10;Description automatically generated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924" y="720368"/>
            <a:ext cx="3702699" cy="3559865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3"/>
          <p:cNvSpPr txBox="1"/>
          <p:nvPr/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0000"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ct val="100000"/>
              <a:buFont typeface="Arial"/>
              <a:buNone/>
            </a:pPr>
            <a:r>
              <a:rPr lang="en-US" sz="2800" b="1" i="0" u="none" strike="noStrike" cap="none">
                <a:solidFill>
                  <a:srgbClr val="0B3458"/>
                </a:solidFill>
                <a:latin typeface="Arial"/>
                <a:ea typeface="Arial"/>
                <a:cs typeface="Arial"/>
                <a:sym typeface="Arial"/>
              </a:rPr>
              <a:t>About APAC Space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5"/>
          <p:cNvSpPr txBox="1">
            <a:spLocks noGrp="1"/>
          </p:cNvSpPr>
          <p:nvPr>
            <p:ph type="title"/>
          </p:nvPr>
        </p:nvSpPr>
        <p:spPr>
          <a:xfrm>
            <a:off x="374904" y="46179"/>
            <a:ext cx="8012951" cy="45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ct val="100000"/>
              <a:buFont typeface="Arial"/>
              <a:buNone/>
            </a:pPr>
            <a:r>
              <a:rPr lang="en-US" dirty="0"/>
              <a:t>APAC Space 2.0 – Widening the Network</a:t>
            </a:r>
            <a:endParaRPr dirty="0"/>
          </a:p>
        </p:txBody>
      </p:sp>
      <p:sp>
        <p:nvSpPr>
          <p:cNvPr id="882" name="Google Shape;882;p5"/>
          <p:cNvSpPr txBox="1"/>
          <p:nvPr/>
        </p:nvSpPr>
        <p:spPr>
          <a:xfrm>
            <a:off x="434393" y="715843"/>
            <a:ext cx="8275213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We are working towards featuring new topics and deepening discussion within the APAC community network. Initial ideas:</a:t>
            </a:r>
            <a:endParaRPr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BBBCEB-063E-0C4D-9E3C-250BDD6889C4}"/>
              </a:ext>
            </a:extLst>
          </p:cNvPr>
          <p:cNvSpPr/>
          <p:nvPr/>
        </p:nvSpPr>
        <p:spPr>
          <a:xfrm>
            <a:off x="4667295" y="1551545"/>
            <a:ext cx="2678639" cy="832426"/>
          </a:xfrm>
          <a:prstGeom prst="rect">
            <a:avLst/>
          </a:prstGeom>
          <a:solidFill>
            <a:schemeClr val="accent2">
              <a:alpha val="86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82880" tIns="0" rIns="182880" bIns="91440" rtlCol="0" anchor="ctr" anchorCtr="1">
            <a:normAutofit/>
          </a:bodyPr>
          <a:lstStyle/>
          <a:p>
            <a:pPr algn="ctr"/>
            <a:r>
              <a:rPr lang="en-US" sz="1700" b="1" dirty="0">
                <a:cs typeface="Arial"/>
              </a:rPr>
              <a:t>Regional Mentorship Program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998218-6166-4545-9499-9398795B188E}"/>
              </a:ext>
            </a:extLst>
          </p:cNvPr>
          <p:cNvSpPr/>
          <p:nvPr/>
        </p:nvSpPr>
        <p:spPr>
          <a:xfrm>
            <a:off x="1599446" y="1551545"/>
            <a:ext cx="2678639" cy="832426"/>
          </a:xfrm>
          <a:prstGeom prst="rect">
            <a:avLst/>
          </a:prstGeom>
          <a:solidFill>
            <a:schemeClr val="accent1">
              <a:alpha val="72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 anchorCtr="1">
            <a:normAutofit/>
          </a:bodyPr>
          <a:lstStyle/>
          <a:p>
            <a:pPr algn="ctr"/>
            <a:r>
              <a:rPr lang="en-US" sz="1700" b="1" dirty="0">
                <a:cs typeface="Arial"/>
              </a:rPr>
              <a:t>Root Server System (RSS)</a:t>
            </a:r>
          </a:p>
        </p:txBody>
      </p:sp>
      <p:sp>
        <p:nvSpPr>
          <p:cNvPr id="7" name="Google Shape;882;p5">
            <a:extLst>
              <a:ext uri="{FF2B5EF4-FFF2-40B4-BE49-F238E27FC236}">
                <a16:creationId xmlns:a16="http://schemas.microsoft.com/office/drawing/2014/main" id="{671C83E0-8FD8-D44B-A023-8FC9552E3C08}"/>
              </a:ext>
            </a:extLst>
          </p:cNvPr>
          <p:cNvSpPr txBox="1"/>
          <p:nvPr/>
        </p:nvSpPr>
        <p:spPr>
          <a:xfrm>
            <a:off x="1599445" y="2418106"/>
            <a:ext cx="2678639" cy="313929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Introducing the basics of the RSS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sz="16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Keep the community updated on how the RSS is evolving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sz="16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Create awareness and encourage participation on the governance of RSS (e.g. RSSAC caucus)</a:t>
            </a:r>
          </a:p>
        </p:txBody>
      </p:sp>
      <p:sp>
        <p:nvSpPr>
          <p:cNvPr id="8" name="Google Shape;882;p5">
            <a:extLst>
              <a:ext uri="{FF2B5EF4-FFF2-40B4-BE49-F238E27FC236}">
                <a16:creationId xmlns:a16="http://schemas.microsoft.com/office/drawing/2014/main" id="{C03D83E1-7269-914A-A258-5A3BD55A9256}"/>
              </a:ext>
            </a:extLst>
          </p:cNvPr>
          <p:cNvSpPr txBox="1"/>
          <p:nvPr/>
        </p:nvSpPr>
        <p:spPr>
          <a:xfrm>
            <a:off x="4667295" y="2418106"/>
            <a:ext cx="2678639" cy="190818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Link ICANN ‘regulars’ with ‘veterans’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Foster participation in ICANN Policy Making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sz="16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52"/>
          <p:cNvSpPr txBox="1">
            <a:spLocks noGrp="1"/>
          </p:cNvSpPr>
          <p:nvPr>
            <p:ph type="title"/>
          </p:nvPr>
        </p:nvSpPr>
        <p:spPr>
          <a:xfrm>
            <a:off x="183943" y="75099"/>
            <a:ext cx="8013000" cy="450600"/>
          </a:xfrm>
          <a:prstGeom prst="rect">
            <a:avLst/>
          </a:prstGeom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Other Potential Areas</a:t>
            </a:r>
            <a:endParaRPr sz="2000" dirty="0"/>
          </a:p>
        </p:txBody>
      </p:sp>
      <p:sp>
        <p:nvSpPr>
          <p:cNvPr id="8" name="Google Shape;890;gbda4906cfb_6_0">
            <a:extLst>
              <a:ext uri="{FF2B5EF4-FFF2-40B4-BE49-F238E27FC236}">
                <a16:creationId xmlns:a16="http://schemas.microsoft.com/office/drawing/2014/main" id="{7A66C83F-3A69-0F4C-8654-85FB11D02A17}"/>
              </a:ext>
            </a:extLst>
          </p:cNvPr>
          <p:cNvSpPr/>
          <p:nvPr/>
        </p:nvSpPr>
        <p:spPr>
          <a:xfrm>
            <a:off x="555171" y="1195551"/>
            <a:ext cx="7337417" cy="2233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sng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1. DNS operations and security </a:t>
            </a:r>
            <a:endParaRPr sz="1600" b="1" u="sng" dirty="0"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A1F24"/>
              </a:buClr>
              <a:buSzPts val="16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Enhance knowledge about DNS operations and security</a:t>
            </a: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A1F24"/>
              </a:buClr>
              <a:buSzPts val="16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Promotion of global </a:t>
            </a:r>
            <a:r>
              <a:rPr lang="en-US" sz="1600" dirty="0">
                <a:solidFill>
                  <a:srgbClr val="0A1F24"/>
                </a:solidFill>
              </a:rPr>
              <a:t>In</a:t>
            </a:r>
            <a:r>
              <a:rPr lang="en-US" sz="1600" b="0" i="0" u="none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ternet standards </a:t>
            </a:r>
            <a:r>
              <a:rPr lang="en-US" sz="1600" dirty="0">
                <a:solidFill>
                  <a:srgbClr val="0A1F24"/>
                </a:solidFill>
              </a:rPr>
              <a:t>(</a:t>
            </a:r>
            <a:r>
              <a:rPr lang="en-US" sz="1600" b="0" i="0" u="none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DNSSEC, IPv6, </a:t>
            </a:r>
            <a:r>
              <a:rPr lang="en-US" sz="1600" b="0" i="0" u="none" strike="noStrike" cap="none" dirty="0" err="1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Internationalised</a:t>
            </a:r>
            <a:r>
              <a:rPr lang="en-US" sz="1600" b="0" i="0" u="none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 Domain Names (IDNs) and Universal Acceptance (UA) </a:t>
            </a:r>
            <a:r>
              <a:rPr lang="en-US" sz="1600" b="0" i="0" u="none" strike="noStrike" cap="none" dirty="0" err="1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etc</a:t>
            </a:r>
            <a:r>
              <a:rPr lang="en-US" sz="1600" b="0" i="0" u="none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L="457200"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A1F24"/>
              </a:buClr>
              <a:buSzPts val="1600"/>
            </a:pPr>
            <a:endParaRPr lang="en-US" sz="1600" dirty="0">
              <a:solidFill>
                <a:schemeClr val="dk1"/>
              </a:solidFill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A1F24"/>
              </a:buClr>
              <a:buSzPts val="1600"/>
              <a:buFont typeface="Arial"/>
              <a:buChar char="•"/>
            </a:pPr>
            <a:endParaRPr sz="16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890;gbda4906cfb_6_0">
            <a:extLst>
              <a:ext uri="{FF2B5EF4-FFF2-40B4-BE49-F238E27FC236}">
                <a16:creationId xmlns:a16="http://schemas.microsoft.com/office/drawing/2014/main" id="{31A808E3-1B9E-B940-97F9-4C5E703CC260}"/>
              </a:ext>
            </a:extLst>
          </p:cNvPr>
          <p:cNvSpPr/>
          <p:nvPr/>
        </p:nvSpPr>
        <p:spPr>
          <a:xfrm>
            <a:off x="555171" y="3665620"/>
            <a:ext cx="7846493" cy="250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sng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2. Digital Initiatives</a:t>
            </a:r>
            <a:endParaRPr sz="1600" b="1" u="sng" dirty="0"/>
          </a:p>
          <a:p>
            <a:pPr marL="742950" lvl="1" indent="-285750">
              <a:lnSpc>
                <a:spcPct val="150000"/>
              </a:lnSpc>
              <a:buClr>
                <a:srgbClr val="0A1F24"/>
              </a:buClr>
              <a:buSzPts val="1600"/>
              <a:buFont typeface="Arial"/>
              <a:buChar char="•"/>
            </a:pPr>
            <a:r>
              <a:rPr lang="en-US" sz="1600" dirty="0">
                <a:solidFill>
                  <a:srgbClr val="0A1F24"/>
                </a:solidFill>
              </a:rPr>
              <a:t>Sharing of the digital landscape in your economy/region</a:t>
            </a:r>
          </a:p>
          <a:p>
            <a:pPr marL="742950" lvl="1" indent="-285750">
              <a:lnSpc>
                <a:spcPct val="150000"/>
              </a:lnSpc>
              <a:buClr>
                <a:srgbClr val="0A1F24"/>
              </a:buClr>
              <a:buSzPts val="1600"/>
              <a:buFont typeface="Arial"/>
              <a:buChar char="•"/>
            </a:pPr>
            <a:r>
              <a:rPr lang="en-US" sz="1600" dirty="0">
                <a:solidFill>
                  <a:srgbClr val="0A1F24"/>
                </a:solidFill>
              </a:rPr>
              <a:t>Exchange views on potential opportunities (initiatives) and challenges for the Internet industry</a:t>
            </a:r>
          </a:p>
        </p:txBody>
      </p:sp>
    </p:spTree>
    <p:extLst>
      <p:ext uri="{BB962C8B-B14F-4D97-AF65-F5344CB8AC3E}">
        <p14:creationId xmlns:p14="http://schemas.microsoft.com/office/powerpoint/2010/main" val="3685498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52"/>
          <p:cNvSpPr txBox="1">
            <a:spLocks noGrp="1"/>
          </p:cNvSpPr>
          <p:nvPr>
            <p:ph type="title"/>
          </p:nvPr>
        </p:nvSpPr>
        <p:spPr>
          <a:xfrm>
            <a:off x="183943" y="75099"/>
            <a:ext cx="8013000" cy="450600"/>
          </a:xfrm>
          <a:prstGeom prst="rect">
            <a:avLst/>
          </a:prstGeom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Possible Collaboration Areas</a:t>
            </a:r>
            <a:endParaRPr sz="2000" dirty="0"/>
          </a:p>
        </p:txBody>
      </p:sp>
      <p:sp>
        <p:nvSpPr>
          <p:cNvPr id="7" name="Google Shape;866;p52">
            <a:extLst>
              <a:ext uri="{FF2B5EF4-FFF2-40B4-BE49-F238E27FC236}">
                <a16:creationId xmlns:a16="http://schemas.microsoft.com/office/drawing/2014/main" id="{4D21CE33-F4B0-F148-A7B3-7FF3CAFBC752}"/>
              </a:ext>
            </a:extLst>
          </p:cNvPr>
          <p:cNvSpPr txBox="1">
            <a:spLocks/>
          </p:cNvSpPr>
          <p:nvPr/>
        </p:nvSpPr>
        <p:spPr>
          <a:xfrm>
            <a:off x="459611" y="1269173"/>
            <a:ext cx="8401821" cy="17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9087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Noto Sans Symbols"/>
              <a:buChar char="◉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908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Noto Sans Symbols"/>
              <a:buChar char="⚪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»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-344487">
              <a:lnSpc>
                <a:spcPct val="150000"/>
              </a:lnSpc>
              <a:spcBef>
                <a:spcPts val="0"/>
              </a:spcBef>
              <a:buSzPts val="1825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70C0"/>
                </a:solidFill>
              </a:rPr>
              <a:t>Suggest topics </a:t>
            </a:r>
          </a:p>
          <a:p>
            <a:pPr indent="-344487">
              <a:lnSpc>
                <a:spcPct val="150000"/>
              </a:lnSpc>
              <a:spcBef>
                <a:spcPts val="0"/>
              </a:spcBef>
              <a:buSzPts val="1825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70C0"/>
                </a:solidFill>
              </a:rPr>
              <a:t>Come and speak at APAC Space, or recommend speaker(s)</a:t>
            </a:r>
          </a:p>
          <a:p>
            <a:pPr indent="-344487">
              <a:lnSpc>
                <a:spcPct val="150000"/>
              </a:lnSpc>
              <a:spcBef>
                <a:spcPts val="0"/>
              </a:spcBef>
              <a:buSzPts val="1825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70C0"/>
                </a:solidFill>
              </a:rPr>
              <a:t>Direct APAC Space community to your platform on common topics </a:t>
            </a:r>
          </a:p>
          <a:p>
            <a:pPr indent="-344487">
              <a:lnSpc>
                <a:spcPct val="150000"/>
              </a:lnSpc>
              <a:spcBef>
                <a:spcPts val="0"/>
              </a:spcBef>
              <a:buSzPts val="1825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70C0"/>
                </a:solidFill>
              </a:rPr>
              <a:t>Explore cross-forum synergies</a:t>
            </a:r>
          </a:p>
        </p:txBody>
      </p:sp>
      <p:pic>
        <p:nvPicPr>
          <p:cNvPr id="9" name="Google Shape;916;p7">
            <a:extLst>
              <a:ext uri="{FF2B5EF4-FFF2-40B4-BE49-F238E27FC236}">
                <a16:creationId xmlns:a16="http://schemas.microsoft.com/office/drawing/2014/main" id="{AD5ECD10-C076-1A4D-88D9-CEEAA178B7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2220" y="3045422"/>
            <a:ext cx="3340100" cy="3276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3311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8"/>
          <p:cNvSpPr txBox="1">
            <a:spLocks noGrp="1"/>
          </p:cNvSpPr>
          <p:nvPr>
            <p:ph type="title"/>
          </p:nvPr>
        </p:nvSpPr>
        <p:spPr>
          <a:xfrm>
            <a:off x="374904" y="42394"/>
            <a:ext cx="7886700" cy="53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B3458"/>
              </a:buClr>
              <a:buSzPts val="2800"/>
              <a:buFont typeface="Arial"/>
              <a:buNone/>
            </a:pPr>
            <a:r>
              <a:rPr lang="en-US"/>
              <a:t>Engage with ICANN</a:t>
            </a:r>
            <a:endParaRPr/>
          </a:p>
        </p:txBody>
      </p:sp>
      <p:sp>
        <p:nvSpPr>
          <p:cNvPr id="922" name="Google Shape;922;p8"/>
          <p:cNvSpPr/>
          <p:nvPr/>
        </p:nvSpPr>
        <p:spPr>
          <a:xfrm>
            <a:off x="2313656" y="685224"/>
            <a:ext cx="6830343" cy="1864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8"/>
          <p:cNvSpPr txBox="1"/>
          <p:nvPr/>
        </p:nvSpPr>
        <p:spPr>
          <a:xfrm>
            <a:off x="2543489" y="1552703"/>
            <a:ext cx="6600509" cy="329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Visit us at </a:t>
            </a: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icann.org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4" name="Google Shape;924;p8"/>
          <p:cNvSpPr txBox="1"/>
          <p:nvPr/>
        </p:nvSpPr>
        <p:spPr>
          <a:xfrm>
            <a:off x="2543489" y="1049144"/>
            <a:ext cx="5230690" cy="325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 and Questions</a:t>
            </a:r>
            <a:endParaRPr/>
          </a:p>
        </p:txBody>
      </p:sp>
      <p:sp>
        <p:nvSpPr>
          <p:cNvPr id="925" name="Google Shape;925;p8"/>
          <p:cNvSpPr txBox="1"/>
          <p:nvPr/>
        </p:nvSpPr>
        <p:spPr>
          <a:xfrm>
            <a:off x="2543489" y="1865312"/>
            <a:ext cx="5973449" cy="34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Email: jiarong.low@icann.org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6" name="Google Shape;926;p8"/>
          <p:cNvGrpSpPr/>
          <p:nvPr/>
        </p:nvGrpSpPr>
        <p:grpSpPr>
          <a:xfrm>
            <a:off x="2543489" y="3169143"/>
            <a:ext cx="6809361" cy="2600048"/>
            <a:chOff x="2543489" y="3169143"/>
            <a:chExt cx="6809361" cy="2600048"/>
          </a:xfrm>
        </p:grpSpPr>
        <p:grpSp>
          <p:nvGrpSpPr>
            <p:cNvPr id="927" name="Google Shape;927;p8"/>
            <p:cNvGrpSpPr/>
            <p:nvPr/>
          </p:nvGrpSpPr>
          <p:grpSpPr>
            <a:xfrm>
              <a:off x="2543489" y="5403431"/>
              <a:ext cx="3416667" cy="365760"/>
              <a:chOff x="5325979" y="4715893"/>
              <a:chExt cx="3416667" cy="365760"/>
            </a:xfrm>
          </p:grpSpPr>
          <p:sp>
            <p:nvSpPr>
              <p:cNvPr id="928" name="Google Shape;928;p8"/>
              <p:cNvSpPr txBox="1"/>
              <p:nvPr/>
            </p:nvSpPr>
            <p:spPr>
              <a:xfrm>
                <a:off x="5793339" y="4734885"/>
                <a:ext cx="2949307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flickr.com/icann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29" name="Google Shape;929;p8" descr="1420947842_social_style_3_flikr-128.png">
                <a:hlinkClick r:id="rId4"/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325979" y="4715893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30" name="Google Shape;930;p8"/>
            <p:cNvGrpSpPr/>
            <p:nvPr/>
          </p:nvGrpSpPr>
          <p:grpSpPr>
            <a:xfrm>
              <a:off x="5716248" y="3169143"/>
              <a:ext cx="3636602" cy="365760"/>
              <a:chOff x="1235726" y="5571713"/>
              <a:chExt cx="3636602" cy="365760"/>
            </a:xfrm>
          </p:grpSpPr>
          <p:sp>
            <p:nvSpPr>
              <p:cNvPr id="931" name="Google Shape;931;p8"/>
              <p:cNvSpPr txBox="1"/>
              <p:nvPr/>
            </p:nvSpPr>
            <p:spPr>
              <a:xfrm>
                <a:off x="1703086" y="5592033"/>
                <a:ext cx="3169242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6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linkedin/company/icann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32" name="Google Shape;932;p8" descr="1420948164_social_style_3_in-128.png">
                <a:hlinkClick r:id="rId7"/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1235726" y="5571713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33" name="Google Shape;933;p8"/>
            <p:cNvGrpSpPr/>
            <p:nvPr/>
          </p:nvGrpSpPr>
          <p:grpSpPr>
            <a:xfrm>
              <a:off x="2543489" y="3169143"/>
              <a:ext cx="2809587" cy="365760"/>
              <a:chOff x="1235726" y="3073176"/>
              <a:chExt cx="2809587" cy="365760"/>
            </a:xfrm>
          </p:grpSpPr>
          <p:sp>
            <p:nvSpPr>
              <p:cNvPr id="934" name="Google Shape;934;p8"/>
              <p:cNvSpPr txBox="1"/>
              <p:nvPr/>
            </p:nvSpPr>
            <p:spPr>
              <a:xfrm>
                <a:off x="1703087" y="3093496"/>
                <a:ext cx="2342226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9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@icann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35" name="Google Shape;935;p8" descr="1420948433_social_style_3_twiter-128.png">
                <a:hlinkClick r:id="rId10"/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1235726" y="3073176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36" name="Google Shape;936;p8"/>
            <p:cNvGrpSpPr/>
            <p:nvPr/>
          </p:nvGrpSpPr>
          <p:grpSpPr>
            <a:xfrm>
              <a:off x="2543489" y="3913906"/>
              <a:ext cx="3730320" cy="365760"/>
              <a:chOff x="1235727" y="3892739"/>
              <a:chExt cx="3730320" cy="365760"/>
            </a:xfrm>
          </p:grpSpPr>
          <p:sp>
            <p:nvSpPr>
              <p:cNvPr id="937" name="Google Shape;937;p8"/>
              <p:cNvSpPr txBox="1"/>
              <p:nvPr/>
            </p:nvSpPr>
            <p:spPr>
              <a:xfrm>
                <a:off x="1703086" y="3913059"/>
                <a:ext cx="3262961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1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facebook.com/icannorg 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38" name="Google Shape;938;p8" descr="1420948141_social_style_3_facebook-128.png">
                <a:hlinkClick r:id="rId13"/>
              </p:cNvPr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1235727" y="3892739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39" name="Google Shape;939;p8"/>
            <p:cNvGrpSpPr/>
            <p:nvPr/>
          </p:nvGrpSpPr>
          <p:grpSpPr>
            <a:xfrm>
              <a:off x="2543489" y="4658669"/>
              <a:ext cx="3636602" cy="365760"/>
              <a:chOff x="1235726" y="4721075"/>
              <a:chExt cx="3636602" cy="365760"/>
            </a:xfrm>
          </p:grpSpPr>
          <p:pic>
            <p:nvPicPr>
              <p:cNvPr id="940" name="Google Shape;940;p8" descr="1420948149_social_style_3_youtube-128.png">
                <a:hlinkClick r:id="rId15"/>
              </p:cNvPr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1235726" y="4721075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41" name="Google Shape;941;p8"/>
              <p:cNvSpPr txBox="1"/>
              <p:nvPr/>
            </p:nvSpPr>
            <p:spPr>
              <a:xfrm>
                <a:off x="1703086" y="4734885"/>
                <a:ext cx="3169242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17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youtube.com/icannnews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42" name="Google Shape;942;p8"/>
            <p:cNvGrpSpPr/>
            <p:nvPr/>
          </p:nvGrpSpPr>
          <p:grpSpPr>
            <a:xfrm>
              <a:off x="5716248" y="4658669"/>
              <a:ext cx="2586167" cy="365760"/>
              <a:chOff x="5325979" y="3073176"/>
              <a:chExt cx="2586167" cy="365760"/>
            </a:xfrm>
          </p:grpSpPr>
          <p:sp>
            <p:nvSpPr>
              <p:cNvPr id="943" name="Google Shape;943;p8"/>
              <p:cNvSpPr txBox="1"/>
              <p:nvPr/>
            </p:nvSpPr>
            <p:spPr>
              <a:xfrm>
                <a:off x="5793339" y="3093496"/>
                <a:ext cx="2118807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18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soundcloud/icann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44" name="Google Shape;944;p8"/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5325979" y="3073176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45" name="Google Shape;945;p8"/>
            <p:cNvGrpSpPr/>
            <p:nvPr/>
          </p:nvGrpSpPr>
          <p:grpSpPr>
            <a:xfrm>
              <a:off x="5716248" y="3913906"/>
              <a:ext cx="3416667" cy="365760"/>
              <a:chOff x="5325979" y="5571713"/>
              <a:chExt cx="3416667" cy="365760"/>
            </a:xfrm>
          </p:grpSpPr>
          <p:sp>
            <p:nvSpPr>
              <p:cNvPr id="946" name="Google Shape;946;p8"/>
              <p:cNvSpPr txBox="1"/>
              <p:nvPr/>
            </p:nvSpPr>
            <p:spPr>
              <a:xfrm>
                <a:off x="5793339" y="5592033"/>
                <a:ext cx="2949307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20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slideshare/icannpresentations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47" name="Google Shape;947;p8" descr="1420948164_social_style_3_in-128.png">
                <a:hlinkClick r:id="rId7"/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5325979" y="5571713"/>
                <a:ext cx="365760" cy="365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48" name="Google Shape;948;p8"/>
            <p:cNvGrpSpPr/>
            <p:nvPr/>
          </p:nvGrpSpPr>
          <p:grpSpPr>
            <a:xfrm>
              <a:off x="5716248" y="5403431"/>
              <a:ext cx="3416667" cy="358717"/>
              <a:chOff x="6434703" y="4228306"/>
              <a:chExt cx="3416667" cy="358717"/>
            </a:xfrm>
          </p:grpSpPr>
          <p:sp>
            <p:nvSpPr>
              <p:cNvPr id="949" name="Google Shape;949;p8"/>
              <p:cNvSpPr txBox="1"/>
              <p:nvPr/>
            </p:nvSpPr>
            <p:spPr>
              <a:xfrm>
                <a:off x="6902063" y="4247298"/>
                <a:ext cx="2949307" cy="33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A304B"/>
                  </a:buClr>
                  <a:buSzPts val="1400"/>
                  <a:buFont typeface="Arial"/>
                  <a:buNone/>
                </a:pPr>
                <a:r>
                  <a:rPr lang="en-US" sz="1400" u="sng">
                    <a:solidFill>
                      <a:srgbClr val="0A304B"/>
                    </a:solidFill>
                    <a:latin typeface="Arial"/>
                    <a:ea typeface="Arial"/>
                    <a:cs typeface="Arial"/>
                    <a:sym typeface="Arial"/>
                    <a:hlinkClick r:id="rId21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instagram.com/icannorg</a:t>
                </a:r>
                <a:endParaRPr sz="1400">
                  <a:solidFill>
                    <a:srgbClr val="0A304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50" name="Google Shape;950;p8"/>
              <p:cNvPicPr preferRelativeResize="0"/>
              <p:nvPr/>
            </p:nvPicPr>
            <p:blipFill rotWithShape="1">
              <a:blip r:embed="rId22">
                <a:alphaModFix/>
              </a:blip>
              <a:srcRect/>
              <a:stretch/>
            </p:blipFill>
            <p:spPr>
              <a:xfrm>
                <a:off x="6434703" y="4228306"/>
                <a:ext cx="358717" cy="35871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2" name="Google Shape;872;p3">
            <a:extLst>
              <a:ext uri="{FF2B5EF4-FFF2-40B4-BE49-F238E27FC236}">
                <a16:creationId xmlns:a16="http://schemas.microsoft.com/office/drawing/2014/main" id="{58ACAFAA-01AD-F344-BE7D-34CCCAB7C315}"/>
              </a:ext>
            </a:extLst>
          </p:cNvPr>
          <p:cNvSpPr txBox="1"/>
          <p:nvPr/>
        </p:nvSpPr>
        <p:spPr>
          <a:xfrm>
            <a:off x="5728827" y="1989572"/>
            <a:ext cx="3491417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Learn more: </a:t>
            </a:r>
            <a:r>
              <a:rPr lang="en-US" sz="1200" b="0" i="0" u="sng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apacspace.asia</a:t>
            </a:r>
            <a:endParaRPr sz="1200" b="0" i="0" u="none" strike="noStrike" cap="none" dirty="0">
              <a:solidFill>
                <a:srgbClr val="0A1F2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</a:rPr>
              <a:t>Join the mailing list: </a:t>
            </a:r>
            <a:r>
              <a:rPr lang="en-US" sz="1200" b="0" i="0" u="sng" strike="noStrike" cap="none" dirty="0">
                <a:solidFill>
                  <a:srgbClr val="0A1F24"/>
                </a:solidFill>
                <a:latin typeface="Arial"/>
                <a:ea typeface="Arial"/>
                <a:cs typeface="Arial"/>
                <a:sym typeface="Arial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subscribe@apacspace.asia</a:t>
            </a:r>
            <a:endParaRPr sz="1200" b="0" i="0" u="none" strike="noStrike" cap="none" dirty="0">
              <a:solidFill>
                <a:srgbClr val="0A1F2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A1F2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CANNPPT_Arial_4x3_June 2017_potx">
  <a:themeElements>
    <a:clrScheme name="ICANN PPT Colors">
      <a:dk1>
        <a:srgbClr val="0A1F24"/>
      </a:dk1>
      <a:lt1>
        <a:srgbClr val="FFFFFF"/>
      </a:lt1>
      <a:dk2>
        <a:srgbClr val="1A87C9"/>
      </a:dk2>
      <a:lt2>
        <a:srgbClr val="EEECE1"/>
      </a:lt2>
      <a:accent1>
        <a:srgbClr val="1A87C9"/>
      </a:accent1>
      <a:accent2>
        <a:srgbClr val="0D436C"/>
      </a:accent2>
      <a:accent3>
        <a:srgbClr val="1B6F74"/>
      </a:accent3>
      <a:accent4>
        <a:srgbClr val="EA903A"/>
      </a:accent4>
      <a:accent5>
        <a:srgbClr val="DB6033"/>
      </a:accent5>
      <a:accent6>
        <a:srgbClr val="1768B1"/>
      </a:accent6>
      <a:hlink>
        <a:srgbClr val="1D98D3"/>
      </a:hlink>
      <a:folHlink>
        <a:srgbClr val="427B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398</Words>
  <Application>Microsoft Office PowerPoint</Application>
  <PresentationFormat>On-screen Show (4:3)</PresentationFormat>
  <Paragraphs>70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Noto Sans Symbols</vt:lpstr>
      <vt:lpstr>ICANNPPT_Arial_4x3_June 2017_potx</vt:lpstr>
      <vt:lpstr>APAC Space Collaboration</vt:lpstr>
      <vt:lpstr>Agenda</vt:lpstr>
      <vt:lpstr>PowerPoint Presentation</vt:lpstr>
      <vt:lpstr>APAC Space 2.0 – Widening the Network</vt:lpstr>
      <vt:lpstr>Other Potential Areas</vt:lpstr>
      <vt:lpstr>Possible Collaboration Areas</vt:lpstr>
      <vt:lpstr>Engage with ICANN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APAC Space Collaboration</dc:title>
  <dc:creator>Jean Chong</dc:creator>
  <cp:lastModifiedBy>intERLab AIT</cp:lastModifiedBy>
  <cp:revision>14</cp:revision>
  <dcterms:created xsi:type="dcterms:W3CDTF">2021-02-17T03:12:17Z</dcterms:created>
  <dcterms:modified xsi:type="dcterms:W3CDTF">2021-02-24T01:49:29Z</dcterms:modified>
</cp:coreProperties>
</file>